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9" r:id="rId4"/>
    <p:sldId id="260" r:id="rId5"/>
    <p:sldId id="263" r:id="rId6"/>
    <p:sldId id="262" r:id="rId7"/>
    <p:sldId id="264" r:id="rId8"/>
    <p:sldId id="265" r:id="rId9"/>
    <p:sldId id="258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B5236"/>
    <a:srgbClr val="FFCC00"/>
    <a:srgbClr val="04050C"/>
    <a:srgbClr val="04040C"/>
    <a:srgbClr val="5375BB"/>
    <a:srgbClr val="5276BB"/>
    <a:srgbClr val="0603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586" y="7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478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204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588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91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75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092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421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15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746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236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010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833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0.jp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microsoft.com/office/2007/relationships/hdphoto" Target="../media/hdphoto4.wdp"/><Relationship Id="rId5" Type="http://schemas.openxmlformats.org/officeDocument/2006/relationships/image" Target="../media/image5.pn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microsoft.com/office/2007/relationships/hdphoto" Target="../media/hdphoto7.wdp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microsoft.com/office/2007/relationships/hdphoto" Target="../media/hdphoto9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0.png"/><Relationship Id="rId5" Type="http://schemas.openxmlformats.org/officeDocument/2006/relationships/image" Target="../media/image15.png"/><Relationship Id="rId10" Type="http://schemas.microsoft.com/office/2007/relationships/hdphoto" Target="../media/hdphoto8.wdp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3" Type="http://schemas.openxmlformats.org/officeDocument/2006/relationships/image" Target="../media/image13.png"/><Relationship Id="rId7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3" Type="http://schemas.openxmlformats.org/officeDocument/2006/relationships/image" Target="../media/image13.png"/><Relationship Id="rId7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microsoft.com/office/2007/relationships/hdphoto" Target="../media/hdphoto8.wdp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8789E63-C78D-4210-8A38-DD6FB3B6B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oiseau, extérieur, oiseau aquatique, debout&#10;&#10;Description générée automatiquement">
            <a:extLst>
              <a:ext uri="{FF2B5EF4-FFF2-40B4-BE49-F238E27FC236}">
                <a16:creationId xmlns:a16="http://schemas.microsoft.com/office/drawing/2014/main" id="{3A214E92-2193-D9DD-E3EA-959E430DD2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1" r="7976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C8494C5-ED44-4EAD-9213-4FBAA4BB7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82" cy="421341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4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91E35D-01E0-6B82-9DA9-ABDD1CEFB4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9741" y="247169"/>
            <a:ext cx="8572500" cy="1733178"/>
          </a:xfrm>
        </p:spPr>
        <p:txBody>
          <a:bodyPr anchor="b">
            <a:normAutofit/>
          </a:bodyPr>
          <a:lstStyle/>
          <a:p>
            <a:r>
              <a:rPr lang="fr-FR" sz="8800" dirty="0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Le Héron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EAE2ACE-9129-96AA-516E-8E0562E88356}"/>
              </a:ext>
            </a:extLst>
          </p:cNvPr>
          <p:cNvSpPr txBox="1"/>
          <p:nvPr/>
        </p:nvSpPr>
        <p:spPr>
          <a:xfrm>
            <a:off x="9867900" y="6334770"/>
            <a:ext cx="2324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>
                <a:solidFill>
                  <a:schemeClr val="bg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Jam - 2023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E80CDBD-92DD-7DCE-8839-497A68A53F71}"/>
              </a:ext>
            </a:extLst>
          </p:cNvPr>
          <p:cNvSpPr txBox="1"/>
          <p:nvPr/>
        </p:nvSpPr>
        <p:spPr>
          <a:xfrm>
            <a:off x="0" y="6334770"/>
            <a:ext cx="464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err="1">
                <a:solidFill>
                  <a:schemeClr val="bg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Epitech</a:t>
            </a:r>
            <a:endParaRPr lang="fr-FR" sz="2800" b="1" dirty="0">
              <a:solidFill>
                <a:schemeClr val="bg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33486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9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0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3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4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8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9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0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1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2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3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4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5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6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7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8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9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5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6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7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8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9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0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1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2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3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4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5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6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7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8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9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0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1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2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3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4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5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6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7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8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9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0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1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2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3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C53527CE-0857-4148-A439-03E1284D2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extérieur, eau, oiseau, oiseau aquatique&#10;&#10;Description générée automatiquement">
            <a:extLst>
              <a:ext uri="{FF2B5EF4-FFF2-40B4-BE49-F238E27FC236}">
                <a16:creationId xmlns:a16="http://schemas.microsoft.com/office/drawing/2014/main" id="{1F4B0F23-31BC-115E-A37E-09688CC35C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65" b="17949"/>
          <a:stretch/>
        </p:blipFill>
        <p:spPr>
          <a:xfrm>
            <a:off x="-17887" y="-10053"/>
            <a:ext cx="12227775" cy="687810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E120854-581C-2BBA-8B0B-D6C45DC538C9}"/>
              </a:ext>
            </a:extLst>
          </p:cNvPr>
          <p:cNvSpPr txBox="1"/>
          <p:nvPr/>
        </p:nvSpPr>
        <p:spPr>
          <a:xfrm>
            <a:off x="347134" y="2032268"/>
            <a:ext cx="464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Oiseau Aquatique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F39D8AC-613A-0378-E575-CA0207C6D6BA}"/>
              </a:ext>
            </a:extLst>
          </p:cNvPr>
          <p:cNvSpPr txBox="1"/>
          <p:nvPr/>
        </p:nvSpPr>
        <p:spPr>
          <a:xfrm>
            <a:off x="852600" y="1109342"/>
            <a:ext cx="5689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64 espèces différentes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33ADA23-1204-6110-20CF-951DC26A5F2F}"/>
              </a:ext>
            </a:extLst>
          </p:cNvPr>
          <p:cNvSpPr txBox="1"/>
          <p:nvPr/>
        </p:nvSpPr>
        <p:spPr>
          <a:xfrm>
            <a:off x="9113758" y="932032"/>
            <a:ext cx="3032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Bonne vue</a:t>
            </a:r>
          </a:p>
        </p:txBody>
      </p:sp>
      <p:sp>
        <p:nvSpPr>
          <p:cNvPr id="136" name="ZoneTexte 135">
            <a:extLst>
              <a:ext uri="{FF2B5EF4-FFF2-40B4-BE49-F238E27FC236}">
                <a16:creationId xmlns:a16="http://schemas.microsoft.com/office/drawing/2014/main" id="{7B3DFB7D-963A-9AA7-3EA8-63F356416D45}"/>
              </a:ext>
            </a:extLst>
          </p:cNvPr>
          <p:cNvSpPr txBox="1"/>
          <p:nvPr/>
        </p:nvSpPr>
        <p:spPr>
          <a:xfrm>
            <a:off x="1557497" y="185318"/>
            <a:ext cx="5689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Famille des ardéidés</a:t>
            </a:r>
          </a:p>
        </p:txBody>
      </p:sp>
      <p:sp>
        <p:nvSpPr>
          <p:cNvPr id="137" name="ZoneTexte 136">
            <a:extLst>
              <a:ext uri="{FF2B5EF4-FFF2-40B4-BE49-F238E27FC236}">
                <a16:creationId xmlns:a16="http://schemas.microsoft.com/office/drawing/2014/main" id="{56479477-E2DA-57A0-A235-6D93B76E00D7}"/>
              </a:ext>
            </a:extLst>
          </p:cNvPr>
          <p:cNvSpPr txBox="1"/>
          <p:nvPr/>
        </p:nvSpPr>
        <p:spPr>
          <a:xfrm>
            <a:off x="7832398" y="1949758"/>
            <a:ext cx="38701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Long cou grêle</a:t>
            </a:r>
          </a:p>
        </p:txBody>
      </p:sp>
      <p:sp>
        <p:nvSpPr>
          <p:cNvPr id="138" name="ZoneTexte 137">
            <a:extLst>
              <a:ext uri="{FF2B5EF4-FFF2-40B4-BE49-F238E27FC236}">
                <a16:creationId xmlns:a16="http://schemas.microsoft.com/office/drawing/2014/main" id="{FE079FFA-8F7D-55F8-63A6-785620A89F22}"/>
              </a:ext>
            </a:extLst>
          </p:cNvPr>
          <p:cNvSpPr txBox="1"/>
          <p:nvPr/>
        </p:nvSpPr>
        <p:spPr>
          <a:xfrm>
            <a:off x="491858" y="3988751"/>
            <a:ext cx="2575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Carnivore</a:t>
            </a:r>
          </a:p>
        </p:txBody>
      </p:sp>
      <p:sp>
        <p:nvSpPr>
          <p:cNvPr id="139" name="ZoneTexte 138">
            <a:extLst>
              <a:ext uri="{FF2B5EF4-FFF2-40B4-BE49-F238E27FC236}">
                <a16:creationId xmlns:a16="http://schemas.microsoft.com/office/drawing/2014/main" id="{665F32FA-0182-7A2C-F616-C352B98B37BC}"/>
              </a:ext>
            </a:extLst>
          </p:cNvPr>
          <p:cNvSpPr txBox="1"/>
          <p:nvPr/>
        </p:nvSpPr>
        <p:spPr>
          <a:xfrm>
            <a:off x="469054" y="3045505"/>
            <a:ext cx="3042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Bon pêcheur</a:t>
            </a:r>
          </a:p>
        </p:txBody>
      </p:sp>
      <p:sp>
        <p:nvSpPr>
          <p:cNvPr id="142" name="ZoneTexte 141">
            <a:extLst>
              <a:ext uri="{FF2B5EF4-FFF2-40B4-BE49-F238E27FC236}">
                <a16:creationId xmlns:a16="http://schemas.microsoft.com/office/drawing/2014/main" id="{C4EBD8F6-2472-55CC-CF2A-D7F53FAB8A52}"/>
              </a:ext>
            </a:extLst>
          </p:cNvPr>
          <p:cNvSpPr txBox="1"/>
          <p:nvPr/>
        </p:nvSpPr>
        <p:spPr>
          <a:xfrm>
            <a:off x="7833015" y="36153"/>
            <a:ext cx="4313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95 cm de haut</a:t>
            </a:r>
          </a:p>
        </p:txBody>
      </p:sp>
      <p:sp>
        <p:nvSpPr>
          <p:cNvPr id="146" name="ZoneTexte 145">
            <a:extLst>
              <a:ext uri="{FF2B5EF4-FFF2-40B4-BE49-F238E27FC236}">
                <a16:creationId xmlns:a16="http://schemas.microsoft.com/office/drawing/2014/main" id="{018F9946-18A6-0D53-5585-C2B9F48A50FC}"/>
              </a:ext>
            </a:extLst>
          </p:cNvPr>
          <p:cNvSpPr txBox="1"/>
          <p:nvPr/>
        </p:nvSpPr>
        <p:spPr>
          <a:xfrm>
            <a:off x="5170" y="5027517"/>
            <a:ext cx="4418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1,5 à 2 Kg</a:t>
            </a:r>
          </a:p>
        </p:txBody>
      </p:sp>
      <p:sp>
        <p:nvSpPr>
          <p:cNvPr id="147" name="ZoneTexte 146">
            <a:extLst>
              <a:ext uri="{FF2B5EF4-FFF2-40B4-BE49-F238E27FC236}">
                <a16:creationId xmlns:a16="http://schemas.microsoft.com/office/drawing/2014/main" id="{DAAC19E8-7A71-DAE9-1C6D-A179B07E1D0F}"/>
              </a:ext>
            </a:extLst>
          </p:cNvPr>
          <p:cNvSpPr txBox="1"/>
          <p:nvPr/>
        </p:nvSpPr>
        <p:spPr>
          <a:xfrm>
            <a:off x="1163700" y="6050733"/>
            <a:ext cx="3729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Vol à 45 km/h</a:t>
            </a:r>
          </a:p>
        </p:txBody>
      </p:sp>
      <p:sp>
        <p:nvSpPr>
          <p:cNvPr id="148" name="ZoneTexte 147">
            <a:extLst>
              <a:ext uri="{FF2B5EF4-FFF2-40B4-BE49-F238E27FC236}">
                <a16:creationId xmlns:a16="http://schemas.microsoft.com/office/drawing/2014/main" id="{A770C1AE-36CD-21A7-940B-FDAD1AC681B3}"/>
              </a:ext>
            </a:extLst>
          </p:cNvPr>
          <p:cNvSpPr txBox="1"/>
          <p:nvPr/>
        </p:nvSpPr>
        <p:spPr>
          <a:xfrm>
            <a:off x="6096000" y="6043140"/>
            <a:ext cx="6113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Crie : « </a:t>
            </a:r>
            <a:r>
              <a:rPr lang="fr-FR" sz="3600" b="1" dirty="0" err="1">
                <a:solidFill>
                  <a:schemeClr val="bg2"/>
                </a:solidFill>
              </a:rPr>
              <a:t>fraaank</a:t>
            </a:r>
            <a:r>
              <a:rPr lang="fr-FR" sz="3600" b="1" dirty="0">
                <a:solidFill>
                  <a:schemeClr val="bg2"/>
                </a:solidFill>
              </a:rPr>
              <a:t> »</a:t>
            </a:r>
          </a:p>
        </p:txBody>
      </p:sp>
      <p:sp>
        <p:nvSpPr>
          <p:cNvPr id="149" name="ZoneTexte 148">
            <a:extLst>
              <a:ext uri="{FF2B5EF4-FFF2-40B4-BE49-F238E27FC236}">
                <a16:creationId xmlns:a16="http://schemas.microsoft.com/office/drawing/2014/main" id="{0A93F07D-5103-E65B-CE6F-48ED3E576A59}"/>
              </a:ext>
            </a:extLst>
          </p:cNvPr>
          <p:cNvSpPr txBox="1"/>
          <p:nvPr/>
        </p:nvSpPr>
        <p:spPr>
          <a:xfrm>
            <a:off x="7078523" y="3958763"/>
            <a:ext cx="5250852" cy="668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Vit entre 15 et 25 ans</a:t>
            </a:r>
          </a:p>
        </p:txBody>
      </p:sp>
      <p:sp>
        <p:nvSpPr>
          <p:cNvPr id="150" name="ZoneTexte 149">
            <a:extLst>
              <a:ext uri="{FF2B5EF4-FFF2-40B4-BE49-F238E27FC236}">
                <a16:creationId xmlns:a16="http://schemas.microsoft.com/office/drawing/2014/main" id="{E98AC2EF-1239-2F08-BA60-DB1C49E0105D}"/>
              </a:ext>
            </a:extLst>
          </p:cNvPr>
          <p:cNvSpPr txBox="1"/>
          <p:nvPr/>
        </p:nvSpPr>
        <p:spPr>
          <a:xfrm>
            <a:off x="7691120" y="2923167"/>
            <a:ext cx="318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Très patient</a:t>
            </a:r>
          </a:p>
        </p:txBody>
      </p:sp>
      <p:sp>
        <p:nvSpPr>
          <p:cNvPr id="151" name="ZoneTexte 150">
            <a:extLst>
              <a:ext uri="{FF2B5EF4-FFF2-40B4-BE49-F238E27FC236}">
                <a16:creationId xmlns:a16="http://schemas.microsoft.com/office/drawing/2014/main" id="{BD394C03-FF75-09F3-D528-C1DCB9032206}"/>
              </a:ext>
            </a:extLst>
          </p:cNvPr>
          <p:cNvSpPr txBox="1"/>
          <p:nvPr/>
        </p:nvSpPr>
        <p:spPr>
          <a:xfrm>
            <a:off x="5964158" y="5031068"/>
            <a:ext cx="6263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2"/>
                </a:solidFill>
              </a:rPr>
              <a:t>Prédateur : Faucon </a:t>
            </a:r>
            <a:r>
              <a:rPr lang="fr-FR" sz="3600" b="1" dirty="0" err="1">
                <a:solidFill>
                  <a:schemeClr val="bg2"/>
                </a:solidFill>
              </a:rPr>
              <a:t>Pelerin</a:t>
            </a:r>
            <a:endParaRPr lang="fr-FR" sz="36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57106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1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1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36" grpId="0"/>
      <p:bldP spid="137" grpId="0"/>
      <p:bldP spid="138" grpId="0"/>
      <p:bldP spid="139" grpId="0"/>
      <p:bldP spid="142" grpId="0"/>
      <p:bldP spid="146" grpId="0"/>
      <p:bldP spid="147" grpId="0"/>
      <p:bldP spid="148" grpId="0"/>
      <p:bldP spid="149" grpId="0"/>
      <p:bldP spid="150" grpId="0"/>
      <p:bldP spid="1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2F2AEED5-9CCF-B56F-5328-A3D36FCD3DCE}"/>
              </a:ext>
            </a:extLst>
          </p:cNvPr>
          <p:cNvSpPr/>
          <p:nvPr/>
        </p:nvSpPr>
        <p:spPr>
          <a:xfrm rot="20361972">
            <a:off x="6694051" y="-1707565"/>
            <a:ext cx="180000" cy="10134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 descr="Une image contenant texte, enveloppe&#10;&#10;Description générée automatiquement">
            <a:extLst>
              <a:ext uri="{FF2B5EF4-FFF2-40B4-BE49-F238E27FC236}">
                <a16:creationId xmlns:a16="http://schemas.microsoft.com/office/drawing/2014/main" id="{B34B5C58-DCFF-CF9E-FF25-C794870A9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7132" y="-966272"/>
            <a:ext cx="13081868" cy="839700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4CF9C47-0033-2E04-6BC2-637197C46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6" b="99316" l="9961" r="89844">
                        <a14:foregroundMark x1="37207" y1="1465" x2="41992" y2="11816"/>
                        <a14:foregroundMark x1="36621" y1="98145" x2="36621" y2="98926"/>
                        <a14:foregroundMark x1="51660" y1="99414" x2="51660" y2="99414"/>
                        <a14:foregroundMark x1="72070" y1="89258" x2="72070" y2="89258"/>
                        <a14:foregroundMark x1="30371" y1="2441" x2="40527" y2="586"/>
                        <a14:foregroundMark x1="40527" y1="586" x2="40527" y2="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5274" y="0"/>
            <a:ext cx="6858000" cy="6858000"/>
          </a:xfrm>
          <a:prstGeom prst="rect">
            <a:avLst/>
          </a:prstGeom>
        </p:spPr>
      </p:pic>
      <p:grpSp>
        <p:nvGrpSpPr>
          <p:cNvPr id="13" name="Groupe 12">
            <a:extLst>
              <a:ext uri="{FF2B5EF4-FFF2-40B4-BE49-F238E27FC236}">
                <a16:creationId xmlns:a16="http://schemas.microsoft.com/office/drawing/2014/main" id="{734636B9-BBAE-063B-64AB-301BAFAD98E2}"/>
              </a:ext>
            </a:extLst>
          </p:cNvPr>
          <p:cNvGrpSpPr/>
          <p:nvPr/>
        </p:nvGrpSpPr>
        <p:grpSpPr>
          <a:xfrm>
            <a:off x="5732582" y="0"/>
            <a:ext cx="6858000" cy="6858000"/>
            <a:chOff x="2667000" y="0"/>
            <a:chExt cx="6858000" cy="6858000"/>
          </a:xfrm>
        </p:grpSpPr>
        <p:pic>
          <p:nvPicPr>
            <p:cNvPr id="11" name="Image 10" descr="Une image contenant blanc&#10;&#10;Description générée automatiquement">
              <a:extLst>
                <a:ext uri="{FF2B5EF4-FFF2-40B4-BE49-F238E27FC236}">
                  <a16:creationId xmlns:a16="http://schemas.microsoft.com/office/drawing/2014/main" id="{055E26A7-35C9-5151-E4F1-7297EBBFC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125" b="97559" l="9961" r="98438">
                          <a14:foregroundMark x1="44629" y1="84277" x2="51465" y2="89941"/>
                          <a14:foregroundMark x1="51465" y1="89941" x2="75488" y2="93750"/>
                          <a14:foregroundMark x1="75488" y1="93750" x2="88477" y2="92578"/>
                          <a14:foregroundMark x1="61133" y1="99219" x2="78418" y2="97363"/>
                          <a14:foregroundMark x1="78418" y1="97363" x2="94043" y2="97559"/>
                          <a14:foregroundMark x1="93555" y1="85352" x2="96875" y2="13184"/>
                          <a14:foregroundMark x1="26660" y1="10156" x2="31250" y2="11523"/>
                          <a14:foregroundMark x1="90332" y1="2930" x2="98438" y2="4785"/>
                          <a14:foregroundMark x1="98438" y1="4785" x2="96094" y2="3125"/>
                          <a14:foregroundMark x1="74121" y1="62207" x2="74121" y2="62207"/>
                          <a14:foregroundMark x1="74023" y1="61230" x2="74609" y2="62207"/>
                          <a14:foregroundMark x1="73926" y1="59668" x2="74023" y2="61621"/>
                          <a14:backgroundMark x1="13672" y1="56250" x2="37207" y2="57129"/>
                          <a14:backgroundMark x1="37207" y1="57129" x2="40723" y2="58105"/>
                          <a14:backgroundMark x1="42773" y1="68848" x2="9082" y2="68555"/>
                          <a14:backgroundMark x1="39258" y1="60742" x2="16895" y2="60742"/>
                          <a14:backgroundMark x1="16895" y1="60742" x2="16895" y2="60352"/>
                          <a14:backgroundMark x1="75998" y1="62207" x2="83008" y2="72363"/>
                          <a14:backgroundMark x1="75621" y1="61661" x2="75998" y2="62207"/>
                          <a14:backgroundMark x1="83008" y1="72363" x2="81445" y2="77246"/>
                          <a14:backgroundMark x1="44238" y1="64063" x2="37402" y2="65332"/>
                          <a14:backgroundMark x1="60156" y1="74219" x2="60156" y2="74219"/>
                          <a14:backgroundMark x1="60742" y1="75195" x2="62988" y2="78906"/>
                          <a14:backgroundMark x1="84668" y1="4785" x2="80078" y2="28711"/>
                          <a14:backgroundMark x1="80078" y1="28711" x2="82617" y2="33105"/>
                          <a14:backgroundMark x1="75195" y1="55762" x2="75195" y2="55762"/>
                          <a14:backgroundMark x1="74121" y1="50879" x2="74197" y2="59654"/>
                          <a14:backgroundMark x1="78516" y1="45898" x2="77441" y2="47461"/>
                          <a14:backgroundMark x1="78418" y1="46875" x2="76855" y2="4892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Image 11" descr="Une image contenant blanc&#10;&#10;Description générée automatiquement">
              <a:extLst>
                <a:ext uri="{FF2B5EF4-FFF2-40B4-BE49-F238E27FC236}">
                  <a16:creationId xmlns:a16="http://schemas.microsoft.com/office/drawing/2014/main" id="{72507972-A95F-4E2A-0DA8-88D9225109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125" b="97559" l="9961" r="98438">
                          <a14:foregroundMark x1="44629" y1="84277" x2="51465" y2="89941"/>
                          <a14:foregroundMark x1="51465" y1="89941" x2="75488" y2="93750"/>
                          <a14:foregroundMark x1="75488" y1="93750" x2="88477" y2="92578"/>
                          <a14:foregroundMark x1="61133" y1="99219" x2="78418" y2="97363"/>
                          <a14:foregroundMark x1="78418" y1="97363" x2="94043" y2="97559"/>
                          <a14:foregroundMark x1="93555" y1="85352" x2="96875" y2="13184"/>
                          <a14:foregroundMark x1="26660" y1="10156" x2="31250" y2="11523"/>
                          <a14:foregroundMark x1="90332" y1="2930" x2="98438" y2="4785"/>
                          <a14:foregroundMark x1="98438" y1="4785" x2="96094" y2="3125"/>
                          <a14:foregroundMark x1="74121" y1="62207" x2="74121" y2="62207"/>
                          <a14:foregroundMark x1="74023" y1="61230" x2="74609" y2="62207"/>
                          <a14:foregroundMark x1="73926" y1="59668" x2="74023" y2="61621"/>
                          <a14:backgroundMark x1="13672" y1="56250" x2="37207" y2="57129"/>
                          <a14:backgroundMark x1="37207" y1="57129" x2="40723" y2="58105"/>
                          <a14:backgroundMark x1="42773" y1="68848" x2="9082" y2="68555"/>
                          <a14:backgroundMark x1="39258" y1="60742" x2="16895" y2="60742"/>
                          <a14:backgroundMark x1="16895" y1="60742" x2="16895" y2="60352"/>
                          <a14:backgroundMark x1="75998" y1="62207" x2="83008" y2="72363"/>
                          <a14:backgroundMark x1="75621" y1="61661" x2="75998" y2="62207"/>
                          <a14:backgroundMark x1="83008" y1="72363" x2="81445" y2="77246"/>
                          <a14:backgroundMark x1="44238" y1="64063" x2="37402" y2="65332"/>
                          <a14:backgroundMark x1="60156" y1="74219" x2="60156" y2="74219"/>
                          <a14:backgroundMark x1="60742" y1="75195" x2="62988" y2="78906"/>
                          <a14:backgroundMark x1="84668" y1="4785" x2="80078" y2="28711"/>
                          <a14:backgroundMark x1="80078" y1="28711" x2="82617" y2="33105"/>
                          <a14:backgroundMark x1="75195" y1="55762" x2="75195" y2="55762"/>
                          <a14:backgroundMark x1="74121" y1="50879" x2="74197" y2="59654"/>
                          <a14:backgroundMark x1="78516" y1="45898" x2="77441" y2="47461"/>
                          <a14:backgroundMark x1="78418" y1="46875" x2="76855" y2="4892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080" t="97630" r="7901"/>
            <a:stretch/>
          </p:blipFill>
          <p:spPr>
            <a:xfrm flipH="1" flipV="1">
              <a:off x="8803004" y="6695440"/>
              <a:ext cx="721995" cy="162560"/>
            </a:xfrm>
            <a:prstGeom prst="rect">
              <a:avLst/>
            </a:prstGeom>
          </p:spPr>
        </p:pic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EE01A98C-61BB-C35E-0567-4D5E7550F8BC}"/>
              </a:ext>
            </a:extLst>
          </p:cNvPr>
          <p:cNvGrpSpPr/>
          <p:nvPr/>
        </p:nvGrpSpPr>
        <p:grpSpPr>
          <a:xfrm>
            <a:off x="3444239" y="88202"/>
            <a:ext cx="5123325" cy="6796369"/>
            <a:chOff x="3444239" y="88202"/>
            <a:chExt cx="5123325" cy="6796369"/>
          </a:xfrm>
        </p:grpSpPr>
        <p:grpSp>
          <p:nvGrpSpPr>
            <p:cNvPr id="24" name="Groupe 23">
              <a:extLst>
                <a:ext uri="{FF2B5EF4-FFF2-40B4-BE49-F238E27FC236}">
                  <a16:creationId xmlns:a16="http://schemas.microsoft.com/office/drawing/2014/main" id="{E9C2580C-C034-539D-9433-B5B1738DED44}"/>
                </a:ext>
              </a:extLst>
            </p:cNvPr>
            <p:cNvGrpSpPr/>
            <p:nvPr/>
          </p:nvGrpSpPr>
          <p:grpSpPr>
            <a:xfrm>
              <a:off x="3444239" y="2379786"/>
              <a:ext cx="5123325" cy="4504785"/>
              <a:chOff x="3444239" y="2379786"/>
              <a:chExt cx="5123325" cy="4504785"/>
            </a:xfrm>
          </p:grpSpPr>
          <p:grpSp>
            <p:nvGrpSpPr>
              <p:cNvPr id="19" name="Groupe 18">
                <a:extLst>
                  <a:ext uri="{FF2B5EF4-FFF2-40B4-BE49-F238E27FC236}">
                    <a16:creationId xmlns:a16="http://schemas.microsoft.com/office/drawing/2014/main" id="{F7609563-69D9-ED8F-ACEB-0D29A3D748A4}"/>
                  </a:ext>
                </a:extLst>
              </p:cNvPr>
              <p:cNvGrpSpPr/>
              <p:nvPr/>
            </p:nvGrpSpPr>
            <p:grpSpPr>
              <a:xfrm>
                <a:off x="4496465" y="2379786"/>
                <a:ext cx="3199070" cy="2914305"/>
                <a:chOff x="3038770" y="-1839930"/>
                <a:chExt cx="5744308" cy="5232979"/>
              </a:xfrm>
            </p:grpSpPr>
            <p:pic>
              <p:nvPicPr>
                <p:cNvPr id="20" name="Image 19" descr="Une image contenant noir&#10;&#10;Description générée automatiquement">
                  <a:extLst>
                    <a:ext uri="{FF2B5EF4-FFF2-40B4-BE49-F238E27FC236}">
                      <a16:creationId xmlns:a16="http://schemas.microsoft.com/office/drawing/2014/main" id="{B39DF4A5-94F0-9154-F16C-5356F766E9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duotone>
                    <a:prstClr val="black"/>
                    <a:srgbClr val="D9C3A5">
                      <a:tint val="50000"/>
                      <a:satMod val="18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3809" b="98633" l="9961" r="95020">
                              <a14:foregroundMark x1="51367" y1="3809" x2="47949" y2="10547"/>
                              <a14:foregroundMark x1="69824" y1="33691" x2="69824" y2="33691"/>
                              <a14:foregroundMark x1="55371" y1="94336" x2="55371" y2="94336"/>
                              <a14:foregroundMark x1="80566" y1="88379" x2="80566" y2="88379"/>
                              <a14:foregroundMark x1="74512" y1="98633" x2="74512" y2="98633"/>
                              <a14:foregroundMark x1="95020" y1="97559" x2="95020" y2="97559"/>
                              <a14:backgroundMark x1="36621" y1="42871" x2="40039" y2="3945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087" t="38861" r="62321" b="42411"/>
                <a:stretch/>
              </p:blipFill>
              <p:spPr>
                <a:xfrm rot="1346205" flipV="1">
                  <a:off x="4981854" y="-1839930"/>
                  <a:ext cx="1746144" cy="1447532"/>
                </a:xfrm>
                <a:prstGeom prst="parallelogram">
                  <a:avLst>
                    <a:gd name="adj" fmla="val 12194"/>
                  </a:avLst>
                </a:prstGeom>
              </p:spPr>
            </p:pic>
            <p:pic>
              <p:nvPicPr>
                <p:cNvPr id="21" name="Image 20" descr="Une image contenant noir&#10;&#10;Description générée automatiquement">
                  <a:extLst>
                    <a:ext uri="{FF2B5EF4-FFF2-40B4-BE49-F238E27FC236}">
                      <a16:creationId xmlns:a16="http://schemas.microsoft.com/office/drawing/2014/main" id="{698CCB6A-3480-6C7D-04B0-31A3E40646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duotone>
                    <a:prstClr val="black"/>
                    <a:srgbClr val="D9C3A5">
                      <a:tint val="50000"/>
                      <a:satMod val="18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3809" b="98633" l="9961" r="95020">
                              <a14:foregroundMark x1="51367" y1="3809" x2="47949" y2="10547"/>
                              <a14:foregroundMark x1="69824" y1="33691" x2="69824" y2="33691"/>
                              <a14:foregroundMark x1="55371" y1="94336" x2="55371" y2="94336"/>
                              <a14:foregroundMark x1="80566" y1="88379" x2="80566" y2="88379"/>
                              <a14:foregroundMark x1="74512" y1="98633" x2="74512" y2="98633"/>
                              <a14:foregroundMark x1="95020" y1="97559" x2="95020" y2="975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13" r="8226" b="44080"/>
                <a:stretch/>
              </p:blipFill>
              <p:spPr>
                <a:xfrm>
                  <a:off x="3038770" y="-441960"/>
                  <a:ext cx="5744308" cy="3835009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upe 22">
                <a:extLst>
                  <a:ext uri="{FF2B5EF4-FFF2-40B4-BE49-F238E27FC236}">
                    <a16:creationId xmlns:a16="http://schemas.microsoft.com/office/drawing/2014/main" id="{77D0B67D-25EF-C7FE-1F73-B601CCF9923A}"/>
                  </a:ext>
                </a:extLst>
              </p:cNvPr>
              <p:cNvGrpSpPr/>
              <p:nvPr/>
            </p:nvGrpSpPr>
            <p:grpSpPr>
              <a:xfrm>
                <a:off x="3444239" y="4504786"/>
                <a:ext cx="5123325" cy="2379785"/>
                <a:chOff x="3444239" y="4504786"/>
                <a:chExt cx="5123325" cy="2379785"/>
              </a:xfrm>
            </p:grpSpPr>
            <p:pic>
              <p:nvPicPr>
                <p:cNvPr id="15" name="Image 14" descr="Une image contenant noir&#10;&#10;Description générée automatiquement">
                  <a:extLst>
                    <a:ext uri="{FF2B5EF4-FFF2-40B4-BE49-F238E27FC236}">
                      <a16:creationId xmlns:a16="http://schemas.microsoft.com/office/drawing/2014/main" id="{3A09ED8E-B99A-2450-7732-05D2BC1E0C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duotone>
                    <a:prstClr val="black"/>
                    <a:srgbClr val="D9C3A5">
                      <a:tint val="50000"/>
                      <a:satMod val="18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3809" b="98633" l="9961" r="95020">
                              <a14:foregroundMark x1="51367" y1="3809" x2="47949" y2="10547"/>
                              <a14:foregroundMark x1="69824" y1="33691" x2="69824" y2="33691"/>
                              <a14:foregroundMark x1="55371" y1="94336" x2="55371" y2="94336"/>
                              <a14:foregroundMark x1="80566" y1="88379" x2="80566" y2="88379"/>
                              <a14:foregroundMark x1="74512" y1="98633" x2="74512" y2="98633"/>
                              <a14:foregroundMark x1="95020" y1="97559" x2="95020" y2="975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294" t="65299"/>
                <a:stretch/>
              </p:blipFill>
              <p:spPr>
                <a:xfrm>
                  <a:off x="3444239" y="4504786"/>
                  <a:ext cx="5123325" cy="2379785"/>
                </a:xfrm>
                <a:prstGeom prst="rect">
                  <a:avLst/>
                </a:prstGeom>
              </p:spPr>
            </p:pic>
            <p:pic>
              <p:nvPicPr>
                <p:cNvPr id="22" name="Image 21" descr="Une image contenant noir&#10;&#10;Description générée automatiquement">
                  <a:extLst>
                    <a:ext uri="{FF2B5EF4-FFF2-40B4-BE49-F238E27FC236}">
                      <a16:creationId xmlns:a16="http://schemas.microsoft.com/office/drawing/2014/main" id="{B75B89AC-868D-D7EA-F09F-5A000687E3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duotone>
                    <a:prstClr val="black"/>
                    <a:srgbClr val="D9C3A5">
                      <a:tint val="50000"/>
                      <a:satMod val="18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3809" b="98633" l="9961" r="95020">
                              <a14:foregroundMark x1="51367" y1="3809" x2="47949" y2="10547"/>
                              <a14:foregroundMark x1="69824" y1="33691" x2="69824" y2="33691"/>
                              <a14:foregroundMark x1="55371" y1="94336" x2="55371" y2="94336"/>
                              <a14:foregroundMark x1="80566" y1="88379" x2="80566" y2="88379"/>
                              <a14:foregroundMark x1="74512" y1="98633" x2="74512" y2="98633"/>
                              <a14:foregroundMark x1="95020" y1="97559" x2="95020" y2="9755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6589" t="96942" r="7428" b="887"/>
                <a:stretch/>
              </p:blipFill>
              <p:spPr>
                <a:xfrm>
                  <a:off x="8027174" y="6692326"/>
                  <a:ext cx="410288" cy="148874"/>
                </a:xfrm>
                <a:prstGeom prst="rect">
                  <a:avLst/>
                </a:prstGeom>
              </p:spPr>
            </p:pic>
          </p:grpSp>
        </p:grpSp>
        <p:pic>
          <p:nvPicPr>
            <p:cNvPr id="28" name="Image 27" descr="Une image contenant silhouette&#10;&#10;Description générée automatiquement">
              <a:extLst>
                <a:ext uri="{FF2B5EF4-FFF2-40B4-BE49-F238E27FC236}">
                  <a16:creationId xmlns:a16="http://schemas.microsoft.com/office/drawing/2014/main" id="{4A4EC763-48A9-9C35-17D7-F817D1A04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488" b="89844" l="9961" r="89844">
                          <a14:foregroundMark x1="73926" y1="9277" x2="73926" y2="9277"/>
                          <a14:foregroundMark x1="85938" y1="1172" x2="75879" y2="7617"/>
                          <a14:foregroundMark x1="75879" y1="7617" x2="75781" y2="7617"/>
                          <a14:foregroundMark x1="81348" y1="4102" x2="86719" y2="488"/>
                          <a14:backgroundMark x1="41699" y1="49902" x2="41699" y2="49902"/>
                          <a14:backgroundMark x1="70313" y1="42676" x2="70313" y2="42676"/>
                          <a14:backgroundMark x1="81152" y1="38965" x2="81152" y2="38965"/>
                        </a14:backgroundRemoval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120" y="88202"/>
              <a:ext cx="3012440" cy="3012440"/>
            </a:xfrm>
            <a:prstGeom prst="rect">
              <a:avLst/>
            </a:prstGeom>
          </p:spPr>
        </p:pic>
      </p:grpSp>
      <p:pic>
        <p:nvPicPr>
          <p:cNvPr id="30" name="Image 29" descr="Une image contenant parapluie, accessoire&#10;&#10;Description générée automatiquement">
            <a:extLst>
              <a:ext uri="{FF2B5EF4-FFF2-40B4-BE49-F238E27FC236}">
                <a16:creationId xmlns:a16="http://schemas.microsoft.com/office/drawing/2014/main" id="{88C27BB0-32A5-E7CA-FE34-4427AD96485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59081">
            <a:off x="-9091714" y="4806196"/>
            <a:ext cx="9909217" cy="7958183"/>
          </a:xfrm>
          <a:prstGeom prst="rect">
            <a:avLst/>
          </a:prstGeom>
        </p:spPr>
      </p:pic>
      <p:pic>
        <p:nvPicPr>
          <p:cNvPr id="31" name="Image 30" descr="Une image contenant accessoire, parapluie, meubles, plante&#10;&#10;Description générée automatiquement">
            <a:extLst>
              <a:ext uri="{FF2B5EF4-FFF2-40B4-BE49-F238E27FC236}">
                <a16:creationId xmlns:a16="http://schemas.microsoft.com/office/drawing/2014/main" id="{1DCC4F59-B24E-C576-B546-B366C529F1F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60578">
            <a:off x="11417761" y="-5200856"/>
            <a:ext cx="9768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992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 descr="Une image contenant parapluie, accessoire&#10;&#10;Description générée automatiquement">
            <a:extLst>
              <a:ext uri="{FF2B5EF4-FFF2-40B4-BE49-F238E27FC236}">
                <a16:creationId xmlns:a16="http://schemas.microsoft.com/office/drawing/2014/main" id="{A3CA091E-31F6-FDB9-1FD2-DE57EAF1F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59081">
            <a:off x="-2152058" y="21915"/>
            <a:ext cx="9909217" cy="7958183"/>
          </a:xfrm>
          <a:prstGeom prst="rect">
            <a:avLst/>
          </a:prstGeom>
        </p:spPr>
      </p:pic>
      <p:pic>
        <p:nvPicPr>
          <p:cNvPr id="19" name="Image 18" descr="Une image contenant accessoire, parapluie, meubles, plante&#10;&#10;Description générée automatiquement">
            <a:extLst>
              <a:ext uri="{FF2B5EF4-FFF2-40B4-BE49-F238E27FC236}">
                <a16:creationId xmlns:a16="http://schemas.microsoft.com/office/drawing/2014/main" id="{B48A18FB-D91F-CE6D-06BB-CEF756B66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60578">
            <a:off x="5359853" y="-808464"/>
            <a:ext cx="9768671" cy="6858000"/>
          </a:xfrm>
          <a:prstGeom prst="rect">
            <a:avLst/>
          </a:prstGeom>
        </p:spPr>
      </p:pic>
      <p:grpSp>
        <p:nvGrpSpPr>
          <p:cNvPr id="23" name="Groupe 22">
            <a:extLst>
              <a:ext uri="{FF2B5EF4-FFF2-40B4-BE49-F238E27FC236}">
                <a16:creationId xmlns:a16="http://schemas.microsoft.com/office/drawing/2014/main" id="{B8D9D69F-5059-AB79-9EF2-1874C482796E}"/>
              </a:ext>
            </a:extLst>
          </p:cNvPr>
          <p:cNvGrpSpPr/>
          <p:nvPr/>
        </p:nvGrpSpPr>
        <p:grpSpPr>
          <a:xfrm>
            <a:off x="-398780" y="131693"/>
            <a:ext cx="7474847" cy="6833351"/>
            <a:chOff x="-398780" y="131693"/>
            <a:chExt cx="7474847" cy="6833351"/>
          </a:xfrm>
        </p:grpSpPr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F3D74F93-FFA8-AE36-17DC-76F7CC24DB4C}"/>
                </a:ext>
              </a:extLst>
            </p:cNvPr>
            <p:cNvSpPr/>
            <p:nvPr/>
          </p:nvSpPr>
          <p:spPr>
            <a:xfrm>
              <a:off x="5838211" y="4300963"/>
              <a:ext cx="1237856" cy="2364059"/>
            </a:xfrm>
            <a:custGeom>
              <a:avLst/>
              <a:gdLst>
                <a:gd name="connsiteX0" fmla="*/ 334537 w 1237856"/>
                <a:gd name="connsiteY0" fmla="*/ 0 h 2364059"/>
                <a:gd name="connsiteX1" fmla="*/ 334537 w 1237856"/>
                <a:gd name="connsiteY1" fmla="*/ 0 h 2364059"/>
                <a:gd name="connsiteX2" fmla="*/ 423747 w 1237856"/>
                <a:gd name="connsiteY2" fmla="*/ 189571 h 2364059"/>
                <a:gd name="connsiteX3" fmla="*/ 468351 w 1237856"/>
                <a:gd name="connsiteY3" fmla="*/ 223025 h 2364059"/>
                <a:gd name="connsiteX4" fmla="*/ 512956 w 1237856"/>
                <a:gd name="connsiteY4" fmla="*/ 289932 h 2364059"/>
                <a:gd name="connsiteX5" fmla="*/ 568712 w 1237856"/>
                <a:gd name="connsiteY5" fmla="*/ 334537 h 2364059"/>
                <a:gd name="connsiteX6" fmla="*/ 635620 w 1237856"/>
                <a:gd name="connsiteY6" fmla="*/ 412596 h 2364059"/>
                <a:gd name="connsiteX7" fmla="*/ 802888 w 1237856"/>
                <a:gd name="connsiteY7" fmla="*/ 557561 h 2364059"/>
                <a:gd name="connsiteX8" fmla="*/ 1037064 w 1237856"/>
                <a:gd name="connsiteY8" fmla="*/ 892098 h 2364059"/>
                <a:gd name="connsiteX9" fmla="*/ 1092820 w 1237856"/>
                <a:gd name="connsiteY9" fmla="*/ 981308 h 2364059"/>
                <a:gd name="connsiteX10" fmla="*/ 1159727 w 1237856"/>
                <a:gd name="connsiteY10" fmla="*/ 1148576 h 2364059"/>
                <a:gd name="connsiteX11" fmla="*/ 1204332 w 1237856"/>
                <a:gd name="connsiteY11" fmla="*/ 1248937 h 2364059"/>
                <a:gd name="connsiteX12" fmla="*/ 1215483 w 1237856"/>
                <a:gd name="connsiteY12" fmla="*/ 1315844 h 2364059"/>
                <a:gd name="connsiteX13" fmla="*/ 1237786 w 1237856"/>
                <a:gd name="connsiteY13" fmla="*/ 1393903 h 2364059"/>
                <a:gd name="connsiteX14" fmla="*/ 1193181 w 1237856"/>
                <a:gd name="connsiteY14" fmla="*/ 1773044 h 2364059"/>
                <a:gd name="connsiteX15" fmla="*/ 1081669 w 1237856"/>
                <a:gd name="connsiteY15" fmla="*/ 1895708 h 2364059"/>
                <a:gd name="connsiteX16" fmla="*/ 791737 w 1237856"/>
                <a:gd name="connsiteY16" fmla="*/ 2040674 h 2364059"/>
                <a:gd name="connsiteX17" fmla="*/ 579864 w 1237856"/>
                <a:gd name="connsiteY17" fmla="*/ 2174488 h 2364059"/>
                <a:gd name="connsiteX18" fmla="*/ 524108 w 1237856"/>
                <a:gd name="connsiteY18" fmla="*/ 2196791 h 2364059"/>
                <a:gd name="connsiteX19" fmla="*/ 457200 w 1237856"/>
                <a:gd name="connsiteY19" fmla="*/ 2230244 h 2364059"/>
                <a:gd name="connsiteX20" fmla="*/ 390293 w 1237856"/>
                <a:gd name="connsiteY20" fmla="*/ 2252547 h 2364059"/>
                <a:gd name="connsiteX21" fmla="*/ 189571 w 1237856"/>
                <a:gd name="connsiteY21" fmla="*/ 2364059 h 2364059"/>
                <a:gd name="connsiteX22" fmla="*/ 0 w 1237856"/>
                <a:gd name="connsiteY22" fmla="*/ 267630 h 2364059"/>
                <a:gd name="connsiteX23" fmla="*/ 200722 w 1237856"/>
                <a:gd name="connsiteY23" fmla="*/ 44605 h 236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7856" h="2364059">
                  <a:moveTo>
                    <a:pt x="334537" y="0"/>
                  </a:moveTo>
                  <a:lnTo>
                    <a:pt x="334537" y="0"/>
                  </a:lnTo>
                  <a:cubicBezTo>
                    <a:pt x="364274" y="63190"/>
                    <a:pt x="387816" y="129686"/>
                    <a:pt x="423747" y="189571"/>
                  </a:cubicBezTo>
                  <a:cubicBezTo>
                    <a:pt x="433309" y="205508"/>
                    <a:pt x="456004" y="209134"/>
                    <a:pt x="468351" y="223025"/>
                  </a:cubicBezTo>
                  <a:cubicBezTo>
                    <a:pt x="486159" y="243059"/>
                    <a:pt x="495025" y="270009"/>
                    <a:pt x="512956" y="289932"/>
                  </a:cubicBezTo>
                  <a:cubicBezTo>
                    <a:pt x="528878" y="307623"/>
                    <a:pt x="551882" y="317707"/>
                    <a:pt x="568712" y="334537"/>
                  </a:cubicBezTo>
                  <a:cubicBezTo>
                    <a:pt x="592945" y="358770"/>
                    <a:pt x="610804" y="388962"/>
                    <a:pt x="635620" y="412596"/>
                  </a:cubicBezTo>
                  <a:cubicBezTo>
                    <a:pt x="689048" y="463480"/>
                    <a:pt x="758619" y="498536"/>
                    <a:pt x="802888" y="557561"/>
                  </a:cubicBezTo>
                  <a:cubicBezTo>
                    <a:pt x="934360" y="732857"/>
                    <a:pt x="897036" y="677937"/>
                    <a:pt x="1037064" y="892098"/>
                  </a:cubicBezTo>
                  <a:cubicBezTo>
                    <a:pt x="1056254" y="921448"/>
                    <a:pt x="1078578" y="949264"/>
                    <a:pt x="1092820" y="981308"/>
                  </a:cubicBezTo>
                  <a:cubicBezTo>
                    <a:pt x="1252490" y="1340565"/>
                    <a:pt x="1058090" y="894482"/>
                    <a:pt x="1159727" y="1148576"/>
                  </a:cubicBezTo>
                  <a:cubicBezTo>
                    <a:pt x="1173323" y="1182567"/>
                    <a:pt x="1189464" y="1215483"/>
                    <a:pt x="1204332" y="1248937"/>
                  </a:cubicBezTo>
                  <a:cubicBezTo>
                    <a:pt x="1208049" y="1271239"/>
                    <a:pt x="1210399" y="1293813"/>
                    <a:pt x="1215483" y="1315844"/>
                  </a:cubicBezTo>
                  <a:cubicBezTo>
                    <a:pt x="1221568" y="1342212"/>
                    <a:pt x="1239104" y="1366874"/>
                    <a:pt x="1237786" y="1393903"/>
                  </a:cubicBezTo>
                  <a:cubicBezTo>
                    <a:pt x="1231586" y="1521004"/>
                    <a:pt x="1218137" y="1648263"/>
                    <a:pt x="1193181" y="1773044"/>
                  </a:cubicBezTo>
                  <a:cubicBezTo>
                    <a:pt x="1184742" y="1815237"/>
                    <a:pt x="1112555" y="1875723"/>
                    <a:pt x="1081669" y="1895708"/>
                  </a:cubicBezTo>
                  <a:cubicBezTo>
                    <a:pt x="942839" y="1985539"/>
                    <a:pt x="951208" y="1951558"/>
                    <a:pt x="791737" y="2040674"/>
                  </a:cubicBezTo>
                  <a:cubicBezTo>
                    <a:pt x="718819" y="2081422"/>
                    <a:pt x="652016" y="2132399"/>
                    <a:pt x="579864" y="2174488"/>
                  </a:cubicBezTo>
                  <a:cubicBezTo>
                    <a:pt x="562574" y="2184574"/>
                    <a:pt x="542331" y="2188508"/>
                    <a:pt x="524108" y="2196791"/>
                  </a:cubicBezTo>
                  <a:cubicBezTo>
                    <a:pt x="501408" y="2207109"/>
                    <a:pt x="480217" y="2220654"/>
                    <a:pt x="457200" y="2230244"/>
                  </a:cubicBezTo>
                  <a:cubicBezTo>
                    <a:pt x="435500" y="2239286"/>
                    <a:pt x="411320" y="2242034"/>
                    <a:pt x="390293" y="2252547"/>
                  </a:cubicBezTo>
                  <a:cubicBezTo>
                    <a:pt x="321834" y="2286776"/>
                    <a:pt x="189571" y="2364059"/>
                    <a:pt x="189571" y="2364059"/>
                  </a:cubicBezTo>
                  <a:lnTo>
                    <a:pt x="0" y="267630"/>
                  </a:lnTo>
                  <a:lnTo>
                    <a:pt x="200722" y="44605"/>
                  </a:lnTo>
                </a:path>
              </a:pathLst>
            </a:custGeom>
            <a:solidFill>
              <a:srgbClr val="04040C"/>
            </a:solidFill>
            <a:ln>
              <a:solidFill>
                <a:srgbClr val="04050C"/>
              </a:solidFill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14" name="Groupe 13">
              <a:extLst>
                <a:ext uri="{FF2B5EF4-FFF2-40B4-BE49-F238E27FC236}">
                  <a16:creationId xmlns:a16="http://schemas.microsoft.com/office/drawing/2014/main" id="{2EF5F9DC-5528-2ACD-8BA8-646B48105F8A}"/>
                </a:ext>
              </a:extLst>
            </p:cNvPr>
            <p:cNvGrpSpPr/>
            <p:nvPr/>
          </p:nvGrpSpPr>
          <p:grpSpPr>
            <a:xfrm>
              <a:off x="-398780" y="131693"/>
              <a:ext cx="6583680" cy="6833351"/>
              <a:chOff x="0" y="68193"/>
              <a:chExt cx="6583680" cy="6833351"/>
            </a:xfrm>
          </p:grpSpPr>
          <p:grpSp>
            <p:nvGrpSpPr>
              <p:cNvPr id="13" name="Groupe 12">
                <a:extLst>
                  <a:ext uri="{FF2B5EF4-FFF2-40B4-BE49-F238E27FC236}">
                    <a16:creationId xmlns:a16="http://schemas.microsoft.com/office/drawing/2014/main" id="{64B47F5D-8336-B3F1-780B-FE71FFCEB69F}"/>
                  </a:ext>
                </a:extLst>
              </p:cNvPr>
              <p:cNvGrpSpPr/>
              <p:nvPr/>
            </p:nvGrpSpPr>
            <p:grpSpPr>
              <a:xfrm>
                <a:off x="2854788" y="68193"/>
                <a:ext cx="867905" cy="558542"/>
                <a:chOff x="2854788" y="68193"/>
                <a:chExt cx="867905" cy="558542"/>
              </a:xfrm>
            </p:grpSpPr>
            <p:sp>
              <p:nvSpPr>
                <p:cNvPr id="7" name="Ellipse 6">
                  <a:extLst>
                    <a:ext uri="{FF2B5EF4-FFF2-40B4-BE49-F238E27FC236}">
                      <a16:creationId xmlns:a16="http://schemas.microsoft.com/office/drawing/2014/main" id="{6164E3FA-AAB6-1E9E-4E60-2FA9335E5E54}"/>
                    </a:ext>
                  </a:extLst>
                </p:cNvPr>
                <p:cNvSpPr/>
                <p:nvPr/>
              </p:nvSpPr>
              <p:spPr>
                <a:xfrm>
                  <a:off x="2854788" y="68193"/>
                  <a:ext cx="867905" cy="558542"/>
                </a:xfrm>
                <a:prstGeom prst="ellipse">
                  <a:avLst/>
                </a:prstGeom>
                <a:solidFill>
                  <a:srgbClr val="04050C"/>
                </a:solidFill>
                <a:ln>
                  <a:solidFill>
                    <a:srgbClr val="06030B"/>
                  </a:solidFill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" name="Forme libre : forme 10">
                  <a:extLst>
                    <a:ext uri="{FF2B5EF4-FFF2-40B4-BE49-F238E27FC236}">
                      <a16:creationId xmlns:a16="http://schemas.microsoft.com/office/drawing/2014/main" id="{98878E35-6E18-2D05-1739-23976E94DA1E}"/>
                    </a:ext>
                  </a:extLst>
                </p:cNvPr>
                <p:cNvSpPr/>
                <p:nvPr/>
              </p:nvSpPr>
              <p:spPr>
                <a:xfrm>
                  <a:off x="3276341" y="108489"/>
                  <a:ext cx="362660" cy="306872"/>
                </a:xfrm>
                <a:custGeom>
                  <a:avLst/>
                  <a:gdLst>
                    <a:gd name="connsiteX0" fmla="*/ 15563 w 316230"/>
                    <a:gd name="connsiteY0" fmla="*/ 204577 h 275875"/>
                    <a:gd name="connsiteX1" fmla="*/ 15563 w 316230"/>
                    <a:gd name="connsiteY1" fmla="*/ 204577 h 275875"/>
                    <a:gd name="connsiteX2" fmla="*/ 130251 w 316230"/>
                    <a:gd name="connsiteY2" fmla="*/ 139485 h 275875"/>
                    <a:gd name="connsiteX3" fmla="*/ 161247 w 316230"/>
                    <a:gd name="connsiteY3" fmla="*/ 105388 h 275875"/>
                    <a:gd name="connsiteX4" fmla="*/ 195344 w 316230"/>
                    <a:gd name="connsiteY4" fmla="*/ 74392 h 275875"/>
                    <a:gd name="connsiteX5" fmla="*/ 217041 w 316230"/>
                    <a:gd name="connsiteY5" fmla="*/ 6199 h 275875"/>
                    <a:gd name="connsiteX6" fmla="*/ 223241 w 316230"/>
                    <a:gd name="connsiteY6" fmla="*/ 0 h 275875"/>
                    <a:gd name="connsiteX7" fmla="*/ 263536 w 316230"/>
                    <a:gd name="connsiteY7" fmla="*/ 18598 h 275875"/>
                    <a:gd name="connsiteX8" fmla="*/ 282134 w 316230"/>
                    <a:gd name="connsiteY8" fmla="*/ 37196 h 275875"/>
                    <a:gd name="connsiteX9" fmla="*/ 300732 w 316230"/>
                    <a:gd name="connsiteY9" fmla="*/ 49594 h 275875"/>
                    <a:gd name="connsiteX10" fmla="*/ 316230 w 316230"/>
                    <a:gd name="connsiteY10" fmla="*/ 77491 h 275875"/>
                    <a:gd name="connsiteX11" fmla="*/ 279034 w 316230"/>
                    <a:gd name="connsiteY11" fmla="*/ 136385 h 275875"/>
                    <a:gd name="connsiteX12" fmla="*/ 266636 w 316230"/>
                    <a:gd name="connsiteY12" fmla="*/ 154983 h 275875"/>
                    <a:gd name="connsiteX13" fmla="*/ 251137 w 316230"/>
                    <a:gd name="connsiteY13" fmla="*/ 164282 h 275875"/>
                    <a:gd name="connsiteX14" fmla="*/ 220141 w 316230"/>
                    <a:gd name="connsiteY14" fmla="*/ 176680 h 275875"/>
                    <a:gd name="connsiteX15" fmla="*/ 186045 w 316230"/>
                    <a:gd name="connsiteY15" fmla="*/ 204577 h 275875"/>
                    <a:gd name="connsiteX16" fmla="*/ 120952 w 316230"/>
                    <a:gd name="connsiteY16" fmla="*/ 247973 h 275875"/>
                    <a:gd name="connsiteX17" fmla="*/ 80656 w 316230"/>
                    <a:gd name="connsiteY17" fmla="*/ 257272 h 275875"/>
                    <a:gd name="connsiteX18" fmla="*/ 58959 w 316230"/>
                    <a:gd name="connsiteY18" fmla="*/ 269670 h 275875"/>
                    <a:gd name="connsiteX19" fmla="*/ 52759 w 316230"/>
                    <a:gd name="connsiteY19" fmla="*/ 275870 h 275875"/>
                    <a:gd name="connsiteX20" fmla="*/ 12464 w 316230"/>
                    <a:gd name="connsiteY20" fmla="*/ 266571 h 275875"/>
                    <a:gd name="connsiteX21" fmla="*/ 6264 w 316230"/>
                    <a:gd name="connsiteY21" fmla="*/ 247973 h 275875"/>
                    <a:gd name="connsiteX22" fmla="*/ 65 w 316230"/>
                    <a:gd name="connsiteY22" fmla="*/ 238674 h 275875"/>
                    <a:gd name="connsiteX23" fmla="*/ 15563 w 316230"/>
                    <a:gd name="connsiteY23" fmla="*/ 204577 h 275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316230" h="275875">
                      <a:moveTo>
                        <a:pt x="15563" y="204577"/>
                      </a:moveTo>
                      <a:lnTo>
                        <a:pt x="15563" y="204577"/>
                      </a:lnTo>
                      <a:cubicBezTo>
                        <a:pt x="53792" y="182880"/>
                        <a:pt x="93916" y="164224"/>
                        <a:pt x="130251" y="139485"/>
                      </a:cubicBezTo>
                      <a:cubicBezTo>
                        <a:pt x="142948" y="130841"/>
                        <a:pt x="150386" y="116249"/>
                        <a:pt x="161247" y="105388"/>
                      </a:cubicBezTo>
                      <a:cubicBezTo>
                        <a:pt x="172108" y="94527"/>
                        <a:pt x="184482" y="85252"/>
                        <a:pt x="195344" y="74392"/>
                      </a:cubicBezTo>
                      <a:cubicBezTo>
                        <a:pt x="202236" y="43377"/>
                        <a:pt x="201793" y="38873"/>
                        <a:pt x="217041" y="6199"/>
                      </a:cubicBezTo>
                      <a:cubicBezTo>
                        <a:pt x="218277" y="3551"/>
                        <a:pt x="221174" y="2066"/>
                        <a:pt x="223241" y="0"/>
                      </a:cubicBezTo>
                      <a:cubicBezTo>
                        <a:pt x="236673" y="6199"/>
                        <a:pt x="251028" y="10698"/>
                        <a:pt x="263536" y="18598"/>
                      </a:cubicBezTo>
                      <a:cubicBezTo>
                        <a:pt x="270949" y="23280"/>
                        <a:pt x="275399" y="31583"/>
                        <a:pt x="282134" y="37196"/>
                      </a:cubicBezTo>
                      <a:cubicBezTo>
                        <a:pt x="287858" y="41966"/>
                        <a:pt x="294533" y="45461"/>
                        <a:pt x="300732" y="49594"/>
                      </a:cubicBezTo>
                      <a:cubicBezTo>
                        <a:pt x="305898" y="58893"/>
                        <a:pt x="316230" y="66853"/>
                        <a:pt x="316230" y="77491"/>
                      </a:cubicBezTo>
                      <a:cubicBezTo>
                        <a:pt x="316230" y="117563"/>
                        <a:pt x="299137" y="114455"/>
                        <a:pt x="279034" y="136385"/>
                      </a:cubicBezTo>
                      <a:cubicBezTo>
                        <a:pt x="274000" y="141877"/>
                        <a:pt x="271904" y="149715"/>
                        <a:pt x="266636" y="154983"/>
                      </a:cubicBezTo>
                      <a:cubicBezTo>
                        <a:pt x="262376" y="159243"/>
                        <a:pt x="256404" y="161356"/>
                        <a:pt x="251137" y="164282"/>
                      </a:cubicBezTo>
                      <a:cubicBezTo>
                        <a:pt x="237454" y="171884"/>
                        <a:pt x="236674" y="171169"/>
                        <a:pt x="220141" y="176680"/>
                      </a:cubicBezTo>
                      <a:cubicBezTo>
                        <a:pt x="160225" y="245156"/>
                        <a:pt x="222833" y="183118"/>
                        <a:pt x="186045" y="204577"/>
                      </a:cubicBezTo>
                      <a:cubicBezTo>
                        <a:pt x="148318" y="226584"/>
                        <a:pt x="170522" y="227000"/>
                        <a:pt x="120952" y="247973"/>
                      </a:cubicBezTo>
                      <a:cubicBezTo>
                        <a:pt x="108257" y="253344"/>
                        <a:pt x="94088" y="254172"/>
                        <a:pt x="80656" y="257272"/>
                      </a:cubicBezTo>
                      <a:cubicBezTo>
                        <a:pt x="73424" y="261405"/>
                        <a:pt x="65890" y="265049"/>
                        <a:pt x="58959" y="269670"/>
                      </a:cubicBezTo>
                      <a:cubicBezTo>
                        <a:pt x="56527" y="271291"/>
                        <a:pt x="55675" y="276064"/>
                        <a:pt x="52759" y="275870"/>
                      </a:cubicBezTo>
                      <a:cubicBezTo>
                        <a:pt x="39005" y="274953"/>
                        <a:pt x="25896" y="269671"/>
                        <a:pt x="12464" y="266571"/>
                      </a:cubicBezTo>
                      <a:cubicBezTo>
                        <a:pt x="10397" y="260372"/>
                        <a:pt x="8918" y="253944"/>
                        <a:pt x="6264" y="247973"/>
                      </a:cubicBezTo>
                      <a:cubicBezTo>
                        <a:pt x="4751" y="244569"/>
                        <a:pt x="1088" y="242256"/>
                        <a:pt x="65" y="238674"/>
                      </a:cubicBezTo>
                      <a:cubicBezTo>
                        <a:pt x="-1070" y="234700"/>
                        <a:pt x="12980" y="210260"/>
                        <a:pt x="15563" y="204577"/>
                      </a:cubicBezTo>
                      <a:close/>
                    </a:path>
                  </a:pathLst>
                </a:custGeom>
                <a:solidFill>
                  <a:srgbClr val="5375BB"/>
                </a:solidFill>
                <a:ln>
                  <a:solidFill>
                    <a:srgbClr val="5276BB"/>
                  </a:solidFill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" name="Forme libre : forme 11">
                  <a:extLst>
                    <a:ext uri="{FF2B5EF4-FFF2-40B4-BE49-F238E27FC236}">
                      <a16:creationId xmlns:a16="http://schemas.microsoft.com/office/drawing/2014/main" id="{EDBAA478-694B-DE81-6DDF-0DE377332F8D}"/>
                    </a:ext>
                  </a:extLst>
                </p:cNvPr>
                <p:cNvSpPr/>
                <p:nvPr/>
              </p:nvSpPr>
              <p:spPr>
                <a:xfrm rot="21058697">
                  <a:off x="3407890" y="185121"/>
                  <a:ext cx="232848" cy="193894"/>
                </a:xfrm>
                <a:custGeom>
                  <a:avLst/>
                  <a:gdLst>
                    <a:gd name="connsiteX0" fmla="*/ 15563 w 316230"/>
                    <a:gd name="connsiteY0" fmla="*/ 204577 h 275875"/>
                    <a:gd name="connsiteX1" fmla="*/ 15563 w 316230"/>
                    <a:gd name="connsiteY1" fmla="*/ 204577 h 275875"/>
                    <a:gd name="connsiteX2" fmla="*/ 130251 w 316230"/>
                    <a:gd name="connsiteY2" fmla="*/ 139485 h 275875"/>
                    <a:gd name="connsiteX3" fmla="*/ 161247 w 316230"/>
                    <a:gd name="connsiteY3" fmla="*/ 105388 h 275875"/>
                    <a:gd name="connsiteX4" fmla="*/ 195344 w 316230"/>
                    <a:gd name="connsiteY4" fmla="*/ 74392 h 275875"/>
                    <a:gd name="connsiteX5" fmla="*/ 217041 w 316230"/>
                    <a:gd name="connsiteY5" fmla="*/ 6199 h 275875"/>
                    <a:gd name="connsiteX6" fmla="*/ 223241 w 316230"/>
                    <a:gd name="connsiteY6" fmla="*/ 0 h 275875"/>
                    <a:gd name="connsiteX7" fmla="*/ 263536 w 316230"/>
                    <a:gd name="connsiteY7" fmla="*/ 18598 h 275875"/>
                    <a:gd name="connsiteX8" fmla="*/ 282134 w 316230"/>
                    <a:gd name="connsiteY8" fmla="*/ 37196 h 275875"/>
                    <a:gd name="connsiteX9" fmla="*/ 300732 w 316230"/>
                    <a:gd name="connsiteY9" fmla="*/ 49594 h 275875"/>
                    <a:gd name="connsiteX10" fmla="*/ 316230 w 316230"/>
                    <a:gd name="connsiteY10" fmla="*/ 77491 h 275875"/>
                    <a:gd name="connsiteX11" fmla="*/ 279034 w 316230"/>
                    <a:gd name="connsiteY11" fmla="*/ 136385 h 275875"/>
                    <a:gd name="connsiteX12" fmla="*/ 266636 w 316230"/>
                    <a:gd name="connsiteY12" fmla="*/ 154983 h 275875"/>
                    <a:gd name="connsiteX13" fmla="*/ 251137 w 316230"/>
                    <a:gd name="connsiteY13" fmla="*/ 164282 h 275875"/>
                    <a:gd name="connsiteX14" fmla="*/ 220141 w 316230"/>
                    <a:gd name="connsiteY14" fmla="*/ 176680 h 275875"/>
                    <a:gd name="connsiteX15" fmla="*/ 186045 w 316230"/>
                    <a:gd name="connsiteY15" fmla="*/ 204577 h 275875"/>
                    <a:gd name="connsiteX16" fmla="*/ 120952 w 316230"/>
                    <a:gd name="connsiteY16" fmla="*/ 247973 h 275875"/>
                    <a:gd name="connsiteX17" fmla="*/ 80656 w 316230"/>
                    <a:gd name="connsiteY17" fmla="*/ 257272 h 275875"/>
                    <a:gd name="connsiteX18" fmla="*/ 58959 w 316230"/>
                    <a:gd name="connsiteY18" fmla="*/ 269670 h 275875"/>
                    <a:gd name="connsiteX19" fmla="*/ 52759 w 316230"/>
                    <a:gd name="connsiteY19" fmla="*/ 275870 h 275875"/>
                    <a:gd name="connsiteX20" fmla="*/ 12464 w 316230"/>
                    <a:gd name="connsiteY20" fmla="*/ 266571 h 275875"/>
                    <a:gd name="connsiteX21" fmla="*/ 6264 w 316230"/>
                    <a:gd name="connsiteY21" fmla="*/ 247973 h 275875"/>
                    <a:gd name="connsiteX22" fmla="*/ 65 w 316230"/>
                    <a:gd name="connsiteY22" fmla="*/ 238674 h 275875"/>
                    <a:gd name="connsiteX23" fmla="*/ 15563 w 316230"/>
                    <a:gd name="connsiteY23" fmla="*/ 204577 h 275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316230" h="275875">
                      <a:moveTo>
                        <a:pt x="15563" y="204577"/>
                      </a:moveTo>
                      <a:lnTo>
                        <a:pt x="15563" y="204577"/>
                      </a:lnTo>
                      <a:cubicBezTo>
                        <a:pt x="53792" y="182880"/>
                        <a:pt x="93916" y="164224"/>
                        <a:pt x="130251" y="139485"/>
                      </a:cubicBezTo>
                      <a:cubicBezTo>
                        <a:pt x="142948" y="130841"/>
                        <a:pt x="150386" y="116249"/>
                        <a:pt x="161247" y="105388"/>
                      </a:cubicBezTo>
                      <a:cubicBezTo>
                        <a:pt x="172108" y="94527"/>
                        <a:pt x="184482" y="85252"/>
                        <a:pt x="195344" y="74392"/>
                      </a:cubicBezTo>
                      <a:cubicBezTo>
                        <a:pt x="202236" y="43377"/>
                        <a:pt x="201793" y="38873"/>
                        <a:pt x="217041" y="6199"/>
                      </a:cubicBezTo>
                      <a:cubicBezTo>
                        <a:pt x="218277" y="3551"/>
                        <a:pt x="221174" y="2066"/>
                        <a:pt x="223241" y="0"/>
                      </a:cubicBezTo>
                      <a:cubicBezTo>
                        <a:pt x="236673" y="6199"/>
                        <a:pt x="251028" y="10698"/>
                        <a:pt x="263536" y="18598"/>
                      </a:cubicBezTo>
                      <a:cubicBezTo>
                        <a:pt x="270949" y="23280"/>
                        <a:pt x="275399" y="31583"/>
                        <a:pt x="282134" y="37196"/>
                      </a:cubicBezTo>
                      <a:cubicBezTo>
                        <a:pt x="287858" y="41966"/>
                        <a:pt x="294533" y="45461"/>
                        <a:pt x="300732" y="49594"/>
                      </a:cubicBezTo>
                      <a:cubicBezTo>
                        <a:pt x="305898" y="58893"/>
                        <a:pt x="316230" y="66853"/>
                        <a:pt x="316230" y="77491"/>
                      </a:cubicBezTo>
                      <a:cubicBezTo>
                        <a:pt x="316230" y="117563"/>
                        <a:pt x="299137" y="114455"/>
                        <a:pt x="279034" y="136385"/>
                      </a:cubicBezTo>
                      <a:cubicBezTo>
                        <a:pt x="274000" y="141877"/>
                        <a:pt x="271904" y="149715"/>
                        <a:pt x="266636" y="154983"/>
                      </a:cubicBezTo>
                      <a:cubicBezTo>
                        <a:pt x="262376" y="159243"/>
                        <a:pt x="256404" y="161356"/>
                        <a:pt x="251137" y="164282"/>
                      </a:cubicBezTo>
                      <a:cubicBezTo>
                        <a:pt x="237454" y="171884"/>
                        <a:pt x="236674" y="171169"/>
                        <a:pt x="220141" y="176680"/>
                      </a:cubicBezTo>
                      <a:cubicBezTo>
                        <a:pt x="160225" y="245156"/>
                        <a:pt x="222833" y="183118"/>
                        <a:pt x="186045" y="204577"/>
                      </a:cubicBezTo>
                      <a:cubicBezTo>
                        <a:pt x="148318" y="226584"/>
                        <a:pt x="170522" y="227000"/>
                        <a:pt x="120952" y="247973"/>
                      </a:cubicBezTo>
                      <a:cubicBezTo>
                        <a:pt x="108257" y="253344"/>
                        <a:pt x="94088" y="254172"/>
                        <a:pt x="80656" y="257272"/>
                      </a:cubicBezTo>
                      <a:cubicBezTo>
                        <a:pt x="73424" y="261405"/>
                        <a:pt x="65890" y="265049"/>
                        <a:pt x="58959" y="269670"/>
                      </a:cubicBezTo>
                      <a:cubicBezTo>
                        <a:pt x="56527" y="271291"/>
                        <a:pt x="55675" y="276064"/>
                        <a:pt x="52759" y="275870"/>
                      </a:cubicBezTo>
                      <a:cubicBezTo>
                        <a:pt x="39005" y="274953"/>
                        <a:pt x="25896" y="269671"/>
                        <a:pt x="12464" y="266571"/>
                      </a:cubicBezTo>
                      <a:cubicBezTo>
                        <a:pt x="10397" y="260372"/>
                        <a:pt x="8918" y="253944"/>
                        <a:pt x="6264" y="247973"/>
                      </a:cubicBezTo>
                      <a:cubicBezTo>
                        <a:pt x="4751" y="244569"/>
                        <a:pt x="1088" y="242256"/>
                        <a:pt x="65" y="238674"/>
                      </a:cubicBezTo>
                      <a:cubicBezTo>
                        <a:pt x="-1070" y="234700"/>
                        <a:pt x="12980" y="210260"/>
                        <a:pt x="15563" y="204577"/>
                      </a:cubicBezTo>
                      <a:close/>
                    </a:path>
                  </a:pathLst>
                </a:custGeom>
                <a:solidFill>
                  <a:srgbClr val="5375BB"/>
                </a:solidFill>
                <a:ln>
                  <a:solidFill>
                    <a:srgbClr val="5276BB"/>
                  </a:solidFill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pic>
            <p:nvPicPr>
              <p:cNvPr id="5" name="Image 4">
                <a:extLst>
                  <a:ext uri="{FF2B5EF4-FFF2-40B4-BE49-F238E27FC236}">
                    <a16:creationId xmlns:a16="http://schemas.microsoft.com/office/drawing/2014/main" id="{1B67C6A0-C909-27A1-38C1-6B096D0F34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586" b="99609" l="3809" r="98633">
                            <a14:foregroundMark x1="7422" y1="57520" x2="3809" y2="75879"/>
                            <a14:foregroundMark x1="3809" y1="75879" x2="10938" y2="81152"/>
                            <a14:foregroundMark x1="10938" y1="81152" x2="12402" y2="80664"/>
                            <a14:foregroundMark x1="42687" y1="95781" x2="42871" y2="96484"/>
                            <a14:foregroundMark x1="42871" y1="96484" x2="42871" y2="96484"/>
                            <a14:foregroundMark x1="59905" y1="97051" x2="61816" y2="97168"/>
                            <a14:foregroundMark x1="92090" y1="84766" x2="93750" y2="65820"/>
                            <a14:foregroundMark x1="98242" y1="75879" x2="98730" y2="82617"/>
                            <a14:foregroundMark x1="62793" y1="98340" x2="66992" y2="99707"/>
                            <a14:foregroundMark x1="52930" y1="9570" x2="50781" y2="586"/>
                            <a14:backgroundMark x1="38770" y1="86523" x2="30371" y2="83105"/>
                            <a14:backgroundMark x1="51758" y1="91895" x2="55664" y2="95020"/>
                            <a14:backgroundMark x1="56738" y1="89746" x2="56738" y2="89746"/>
                            <a14:backgroundMark x1="72754" y1="95020" x2="80957" y2="97754"/>
                            <a14:backgroundMark x1="80762" y1="95020" x2="84375" y2="99023"/>
                            <a14:backgroundMark x1="73145" y1="93066" x2="71191" y2="94043"/>
                            <a14:backgroundMark x1="79883" y1="92969" x2="78809" y2="97949"/>
                            <a14:backgroundMark x1="58203" y1="98438" x2="58203" y2="98438"/>
                            <a14:backgroundMark x1="40137" y1="93652" x2="40137" y2="93652"/>
                            <a14:backgroundMark x1="41016" y1="90430" x2="41016" y2="90430"/>
                            <a14:backgroundMark x1="41016" y1="88477" x2="40723" y2="92969"/>
                            <a14:backgroundMark x1="27832" y1="81250" x2="30371" y2="82520"/>
                            <a14:backgroundMark x1="40430" y1="86914" x2="38477" y2="89160"/>
                            <a14:backgroundMark x1="42383" y1="92676" x2="41895" y2="94824"/>
                            <a14:backgroundMark x1="42188" y1="95313" x2="42188" y2="95313"/>
                            <a14:backgroundMark x1="42676" y1="95313" x2="42676" y2="95313"/>
                            <a14:backgroundMark x1="42480" y1="94922" x2="42090" y2="95313"/>
                            <a14:backgroundMark x1="57910" y1="96191" x2="57520" y2="99805"/>
                            <a14:backgroundMark x1="72754" y1="93262" x2="74023" y2="93945"/>
                            <a14:backgroundMark x1="84766" y1="98340" x2="85156" y2="99805"/>
                            <a14:backgroundMark x1="93848" y1="99121" x2="95410" y2="99805"/>
                            <a14:backgroundMark x1="92871" y1="99121" x2="92871" y2="9912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317864"/>
                <a:ext cx="6583680" cy="6583680"/>
              </a:xfrm>
              <a:prstGeom prst="rect">
                <a:avLst/>
              </a:prstGeom>
            </p:spPr>
          </p:pic>
        </p:grp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DFBA3D7-6150-9917-2940-22C601885194}"/>
              </a:ext>
            </a:extLst>
          </p:cNvPr>
          <p:cNvSpPr/>
          <p:nvPr/>
        </p:nvSpPr>
        <p:spPr>
          <a:xfrm rot="20361972">
            <a:off x="6694051" y="-1707565"/>
            <a:ext cx="180000" cy="10134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BCB5F296-62FF-4779-212A-92ACF6D2B88A}"/>
              </a:ext>
            </a:extLst>
          </p:cNvPr>
          <p:cNvSpPr txBox="1"/>
          <p:nvPr/>
        </p:nvSpPr>
        <p:spPr>
          <a:xfrm>
            <a:off x="6784051" y="1035487"/>
            <a:ext cx="55626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0" b="1" dirty="0">
                <a:ln w="76200">
                  <a:solidFill>
                    <a:schemeClr val="bg2"/>
                  </a:solidFill>
                </a:ln>
                <a:solidFill>
                  <a:srgbClr val="FFCC00"/>
                </a:solidFill>
                <a:latin typeface="Eras Bold ITC" panose="020B0907030504020204" pitchFamily="34" charset="0"/>
              </a:rPr>
              <a:t>Super</a:t>
            </a:r>
          </a:p>
          <a:p>
            <a:pPr algn="ctr"/>
            <a:r>
              <a:rPr lang="fr-FR" sz="10000" b="1" dirty="0">
                <a:ln w="76200">
                  <a:solidFill>
                    <a:schemeClr val="bg2"/>
                  </a:solidFill>
                </a:ln>
                <a:solidFill>
                  <a:srgbClr val="FFCC00"/>
                </a:solidFill>
                <a:latin typeface="Eras Bold ITC" panose="020B0907030504020204" pitchFamily="34" charset="0"/>
              </a:rPr>
              <a:t>Héron</a:t>
            </a:r>
          </a:p>
        </p:txBody>
      </p:sp>
    </p:spTree>
    <p:extLst>
      <p:ext uri="{BB962C8B-B14F-4D97-AF65-F5344CB8AC3E}">
        <p14:creationId xmlns:p14="http://schemas.microsoft.com/office/powerpoint/2010/main" val="12810966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1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2" presetClass="entr" presetSubtype="1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 7">
            <a:extLst>
              <a:ext uri="{FF2B5EF4-FFF2-40B4-BE49-F238E27FC236}">
                <a16:creationId xmlns:a16="http://schemas.microsoft.com/office/drawing/2014/main" id="{077B98F6-F300-A6FD-E9F4-A90805425F5B}"/>
              </a:ext>
            </a:extLst>
          </p:cNvPr>
          <p:cNvGrpSpPr/>
          <p:nvPr/>
        </p:nvGrpSpPr>
        <p:grpSpPr>
          <a:xfrm>
            <a:off x="4186182" y="-11460845"/>
            <a:ext cx="3819636" cy="15099395"/>
            <a:chOff x="174186" y="1515423"/>
            <a:chExt cx="3168000" cy="13063670"/>
          </a:xfrm>
          <a:scene3d>
            <a:camera prst="perspectiveRelaxedModerately">
              <a:rot lat="20400000" lon="0" rev="0"/>
            </a:camera>
            <a:lightRig rig="threePt" dir="t"/>
          </a:scene3d>
        </p:grpSpPr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CAE20C1E-1380-54BB-B34E-DB87A36FBC8B}"/>
                </a:ext>
              </a:extLst>
            </p:cNvPr>
            <p:cNvGrpSpPr/>
            <p:nvPr/>
          </p:nvGrpSpPr>
          <p:grpSpPr>
            <a:xfrm>
              <a:off x="174186" y="3157729"/>
              <a:ext cx="3168000" cy="11421364"/>
              <a:chOff x="438136" y="3346266"/>
              <a:chExt cx="3168000" cy="11421364"/>
            </a:xfrm>
          </p:grpSpPr>
          <p:grpSp>
            <p:nvGrpSpPr>
              <p:cNvPr id="11" name="Groupe 10">
                <a:extLst>
                  <a:ext uri="{FF2B5EF4-FFF2-40B4-BE49-F238E27FC236}">
                    <a16:creationId xmlns:a16="http://schemas.microsoft.com/office/drawing/2014/main" id="{60FCF8D3-E7D3-88D8-FCD4-5684CE7969F5}"/>
                  </a:ext>
                </a:extLst>
              </p:cNvPr>
              <p:cNvGrpSpPr/>
              <p:nvPr/>
            </p:nvGrpSpPr>
            <p:grpSpPr>
              <a:xfrm>
                <a:off x="438136" y="3346266"/>
                <a:ext cx="3168000" cy="11421364"/>
                <a:chOff x="463445" y="3339735"/>
                <a:chExt cx="3168000" cy="11421364"/>
              </a:xfrm>
            </p:grpSpPr>
            <p:grpSp>
              <p:nvGrpSpPr>
                <p:cNvPr id="13" name="Groupe 12">
                  <a:extLst>
                    <a:ext uri="{FF2B5EF4-FFF2-40B4-BE49-F238E27FC236}">
                      <a16:creationId xmlns:a16="http://schemas.microsoft.com/office/drawing/2014/main" id="{325463F4-CF8B-3E38-85D0-C794559DB42C}"/>
                    </a:ext>
                  </a:extLst>
                </p:cNvPr>
                <p:cNvGrpSpPr/>
                <p:nvPr/>
              </p:nvGrpSpPr>
              <p:grpSpPr>
                <a:xfrm>
                  <a:off x="463445" y="6086842"/>
                  <a:ext cx="3168000" cy="8674257"/>
                  <a:chOff x="752812" y="1422245"/>
                  <a:chExt cx="3168000" cy="8674257"/>
                </a:xfrm>
              </p:grpSpPr>
              <p:grpSp>
                <p:nvGrpSpPr>
                  <p:cNvPr id="15" name="Groupe 14">
                    <a:extLst>
                      <a:ext uri="{FF2B5EF4-FFF2-40B4-BE49-F238E27FC236}">
                        <a16:creationId xmlns:a16="http://schemas.microsoft.com/office/drawing/2014/main" id="{CBC720E1-6BF9-A7F3-4A08-8903EEDCCBD1}"/>
                      </a:ext>
                    </a:extLst>
                  </p:cNvPr>
                  <p:cNvGrpSpPr/>
                  <p:nvPr/>
                </p:nvGrpSpPr>
                <p:grpSpPr>
                  <a:xfrm>
                    <a:off x="752812" y="4178489"/>
                    <a:ext cx="3168000" cy="5918013"/>
                    <a:chOff x="956012" y="947609"/>
                    <a:chExt cx="3168000" cy="5918013"/>
                  </a:xfrm>
                </p:grpSpPr>
                <p:pic>
                  <p:nvPicPr>
                    <p:cNvPr id="17" name="Image 16">
                      <a:extLst>
                        <a:ext uri="{FF2B5EF4-FFF2-40B4-BE49-F238E27FC236}">
                          <a16:creationId xmlns:a16="http://schemas.microsoft.com/office/drawing/2014/main" id="{42569DFB-F2D4-6271-D2AF-E87CE9D2255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192" t="2055" r="691" b="1088"/>
                    <a:stretch/>
                  </p:blipFill>
                  <p:spPr>
                    <a:xfrm flipH="1">
                      <a:off x="956012" y="947609"/>
                      <a:ext cx="3168000" cy="316800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8" name="Image 17">
                      <a:extLst>
                        <a:ext uri="{FF2B5EF4-FFF2-40B4-BE49-F238E27FC236}">
                          <a16:creationId xmlns:a16="http://schemas.microsoft.com/office/drawing/2014/main" id="{C28F2A66-BAD2-B796-4216-008215EC93F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/>
                    <a:srcRect l="898" t="1575" r="259" b="1277"/>
                    <a:stretch/>
                  </p:blipFill>
                  <p:spPr>
                    <a:xfrm>
                      <a:off x="956012" y="4112546"/>
                      <a:ext cx="3168000" cy="2753076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6" name="Image 15">
                    <a:extLst>
                      <a:ext uri="{FF2B5EF4-FFF2-40B4-BE49-F238E27FC236}">
                        <a16:creationId xmlns:a16="http://schemas.microsoft.com/office/drawing/2014/main" id="{A28C7F4F-2275-CF44-8E34-CF196538316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788" t="1738" r="819" b="1077"/>
                  <a:stretch/>
                </p:blipFill>
                <p:spPr>
                  <a:xfrm>
                    <a:off x="752812" y="1422245"/>
                    <a:ext cx="3168000" cy="2756244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4" name="Image 13">
                  <a:extLst>
                    <a:ext uri="{FF2B5EF4-FFF2-40B4-BE49-F238E27FC236}">
                      <a16:creationId xmlns:a16="http://schemas.microsoft.com/office/drawing/2014/main" id="{D2B503D9-6786-AED8-E702-3EDDF51082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1086" t="1857" r="927" b="1266"/>
                <a:stretch/>
              </p:blipFill>
              <p:spPr>
                <a:xfrm>
                  <a:off x="463445" y="3339735"/>
                  <a:ext cx="3168000" cy="2751032"/>
                </a:xfrm>
                <a:prstGeom prst="rect">
                  <a:avLst/>
                </a:prstGeom>
              </p:spPr>
            </p:pic>
          </p:grp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2A377FF-4246-0582-37E4-E71C7A52013A}"/>
                  </a:ext>
                </a:extLst>
              </p:cNvPr>
              <p:cNvSpPr/>
              <p:nvPr/>
            </p:nvSpPr>
            <p:spPr>
              <a:xfrm>
                <a:off x="3356610" y="6075046"/>
                <a:ext cx="219075" cy="46902"/>
              </a:xfrm>
              <a:prstGeom prst="rect">
                <a:avLst/>
              </a:prstGeom>
              <a:solidFill>
                <a:srgbClr val="AB52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F37ABC8B-C1A2-BD76-9C1A-18E094752F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70" t="2439" r="1909" b="6041"/>
            <a:stretch/>
          </p:blipFill>
          <p:spPr>
            <a:xfrm>
              <a:off x="174186" y="1515423"/>
              <a:ext cx="3168000" cy="2289321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EC188E6-C3DC-AC9C-734F-B36C463298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336192" y="0"/>
            <a:ext cx="1469985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175769B-2772-288A-2A0D-F0796F921A5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347" b="99495" l="889" r="93778">
                        <a14:foregroundMark x1="21222" y1="2862" x2="12000" y2="91077"/>
                        <a14:foregroundMark x1="12000" y1="91077" x2="7778" y2="99327"/>
                        <a14:foregroundMark x1="7778" y1="99327" x2="11222" y2="99495"/>
                        <a14:foregroundMark x1="80889" y1="1347" x2="78222" y2="16667"/>
                        <a14:foregroundMark x1="78222" y1="16667" x2="78444" y2="57744"/>
                        <a14:foregroundMark x1="78444" y1="57744" x2="89333" y2="95118"/>
                        <a14:foregroundMark x1="78667" y1="31145" x2="80222" y2="54040"/>
                        <a14:foregroundMark x1="80222" y1="54040" x2="83444" y2="45455"/>
                        <a14:foregroundMark x1="83444" y1="45455" x2="81222" y2="27441"/>
                        <a14:foregroundMark x1="38667" y1="1347" x2="53111" y2="2694"/>
                        <a14:foregroundMark x1="10667" y1="88552" x2="889" y2="99663"/>
                        <a14:foregroundMark x1="889" y1="99663" x2="889" y2="99663"/>
                        <a14:foregroundMark x1="22889" y1="76263" x2="22889" y2="85522"/>
                        <a14:foregroundMark x1="22889" y1="85522" x2="41778" y2="82660"/>
                        <a14:foregroundMark x1="41778" y1="82660" x2="68667" y2="84175"/>
                        <a14:foregroundMark x1="68667" y1="84175" x2="60556" y2="89731"/>
                        <a14:foregroundMark x1="60556" y1="89731" x2="42222" y2="85522"/>
                        <a14:foregroundMark x1="42222" y1="85522" x2="39778" y2="90741"/>
                        <a14:foregroundMark x1="86889" y1="86869" x2="92111" y2="97138"/>
                        <a14:foregroundMark x1="92111" y1="97138" x2="92333" y2="98148"/>
                        <a14:foregroundMark x1="93556" y1="96296" x2="93778" y2="97138"/>
                        <a14:foregroundMark x1="81667" y1="48990" x2="83222" y2="70707"/>
                        <a14:foregroundMark x1="22333" y1="88889" x2="25222" y2="91751"/>
                        <a14:foregroundMark x1="56222" y1="92256" x2="58222" y2="91246"/>
                        <a14:backgroundMark x1="33222" y1="12795" x2="59667" y2="52189"/>
                        <a14:backgroundMark x1="59667" y1="52189" x2="67000" y2="69024"/>
                        <a14:backgroundMark x1="30222" y1="69360" x2="67333" y2="12290"/>
                        <a14:backgroundMark x1="60556" y1="17003" x2="50556" y2="17845"/>
                        <a14:backgroundMark x1="50556" y1="17845" x2="33556" y2="30471"/>
                        <a14:backgroundMark x1="33556" y1="30471" x2="41778" y2="57912"/>
                        <a14:backgroundMark x1="41778" y1="57912" x2="63111" y2="57912"/>
                        <a14:backgroundMark x1="63111" y1="57912" x2="65778" y2="29630"/>
                        <a14:backgroundMark x1="65778" y1="29630" x2="57111" y2="20875"/>
                        <a14:backgroundMark x1="57111" y1="20875" x2="55222" y2="20202"/>
                        <a14:backgroundMark x1="35889" y1="70034" x2="35889" y2="700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6" y="-91440"/>
            <a:ext cx="10390909" cy="6858000"/>
          </a:xfrm>
          <a:prstGeom prst="rect">
            <a:avLst/>
          </a:prstGeom>
        </p:spPr>
      </p:pic>
      <p:pic>
        <p:nvPicPr>
          <p:cNvPr id="20" name="Image 19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CBE9DC61-6993-C020-5E23-432A4041E7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8750" r="90625">
                        <a14:foregroundMark x1="10313" y1="60833" x2="10313" y2="60833"/>
                        <a14:foregroundMark x1="25313" y1="61667" x2="25313" y2="61667"/>
                        <a14:foregroundMark x1="8750" y1="69167" x2="8750" y2="69167"/>
                        <a14:foregroundMark x1="36250" y1="60833" x2="36250" y2="60833"/>
                        <a14:foregroundMark x1="64063" y1="60833" x2="64063" y2="60833"/>
                        <a14:foregroundMark x1="72188" y1="61667" x2="72188" y2="61667"/>
                        <a14:foregroundMark x1="88125" y1="30000" x2="88125" y2="30000"/>
                        <a14:foregroundMark x1="90625" y1="26667" x2="90625" y2="26667"/>
                        <a14:foregroundMark x1="87813" y1="21667" x2="87813" y2="21667"/>
                        <a14:foregroundMark x1="84375" y1="26667" x2="84375" y2="26667"/>
                        <a14:foregroundMark x1="84375" y1="40000" x2="84375" y2="40000"/>
                        <a14:foregroundMark x1="89375" y1="39167" x2="89375" y2="39167"/>
                        <a14:foregroundMark x1="87500" y1="45833" x2="87500" y2="45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515" y="2047504"/>
            <a:ext cx="3560303" cy="13351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681565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A03A0454-27A2-9951-C575-A402E236826F}"/>
              </a:ext>
            </a:extLst>
          </p:cNvPr>
          <p:cNvGrpSpPr/>
          <p:nvPr/>
        </p:nvGrpSpPr>
        <p:grpSpPr>
          <a:xfrm>
            <a:off x="0" y="-43276656"/>
            <a:ext cx="12191999" cy="50275332"/>
            <a:chOff x="174186" y="1515423"/>
            <a:chExt cx="3168000" cy="13063670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C47D851F-E023-AF1E-ACFA-6DE0A0B8BFE1}"/>
                </a:ext>
              </a:extLst>
            </p:cNvPr>
            <p:cNvGrpSpPr/>
            <p:nvPr/>
          </p:nvGrpSpPr>
          <p:grpSpPr>
            <a:xfrm>
              <a:off x="174186" y="3157729"/>
              <a:ext cx="3168000" cy="11421364"/>
              <a:chOff x="438136" y="3346266"/>
              <a:chExt cx="3168000" cy="11421364"/>
            </a:xfrm>
          </p:grpSpPr>
          <p:grpSp>
            <p:nvGrpSpPr>
              <p:cNvPr id="6" name="Groupe 5">
                <a:extLst>
                  <a:ext uri="{FF2B5EF4-FFF2-40B4-BE49-F238E27FC236}">
                    <a16:creationId xmlns:a16="http://schemas.microsoft.com/office/drawing/2014/main" id="{CFBD8E18-DF77-999E-E48A-1688F02310E0}"/>
                  </a:ext>
                </a:extLst>
              </p:cNvPr>
              <p:cNvGrpSpPr/>
              <p:nvPr/>
            </p:nvGrpSpPr>
            <p:grpSpPr>
              <a:xfrm>
                <a:off x="438136" y="3346266"/>
                <a:ext cx="3168000" cy="11421364"/>
                <a:chOff x="463445" y="3339735"/>
                <a:chExt cx="3168000" cy="11421364"/>
              </a:xfrm>
            </p:grpSpPr>
            <p:grpSp>
              <p:nvGrpSpPr>
                <p:cNvPr id="10" name="Groupe 9">
                  <a:extLst>
                    <a:ext uri="{FF2B5EF4-FFF2-40B4-BE49-F238E27FC236}">
                      <a16:creationId xmlns:a16="http://schemas.microsoft.com/office/drawing/2014/main" id="{BB463A41-FE4B-016F-7B27-930DDD592605}"/>
                    </a:ext>
                  </a:extLst>
                </p:cNvPr>
                <p:cNvGrpSpPr/>
                <p:nvPr/>
              </p:nvGrpSpPr>
              <p:grpSpPr>
                <a:xfrm>
                  <a:off x="463445" y="6086842"/>
                  <a:ext cx="3168000" cy="8674257"/>
                  <a:chOff x="752812" y="1422245"/>
                  <a:chExt cx="3168000" cy="8674257"/>
                </a:xfrm>
              </p:grpSpPr>
              <p:grpSp>
                <p:nvGrpSpPr>
                  <p:cNvPr id="14" name="Groupe 13">
                    <a:extLst>
                      <a:ext uri="{FF2B5EF4-FFF2-40B4-BE49-F238E27FC236}">
                        <a16:creationId xmlns:a16="http://schemas.microsoft.com/office/drawing/2014/main" id="{D7065082-336C-8B62-FC81-628B69B5498B}"/>
                      </a:ext>
                    </a:extLst>
                  </p:cNvPr>
                  <p:cNvGrpSpPr/>
                  <p:nvPr/>
                </p:nvGrpSpPr>
                <p:grpSpPr>
                  <a:xfrm>
                    <a:off x="752812" y="4178489"/>
                    <a:ext cx="3168000" cy="5918013"/>
                    <a:chOff x="956012" y="947609"/>
                    <a:chExt cx="3168000" cy="5918013"/>
                  </a:xfrm>
                </p:grpSpPr>
                <p:pic>
                  <p:nvPicPr>
                    <p:cNvPr id="17" name="Image 16">
                      <a:extLst>
                        <a:ext uri="{FF2B5EF4-FFF2-40B4-BE49-F238E27FC236}">
                          <a16:creationId xmlns:a16="http://schemas.microsoft.com/office/drawing/2014/main" id="{F4BAD6AF-67B0-34C3-FDCC-B6F5723170C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192" t="2055" r="691" b="1088"/>
                    <a:stretch/>
                  </p:blipFill>
                  <p:spPr>
                    <a:xfrm flipH="1">
                      <a:off x="956012" y="947609"/>
                      <a:ext cx="3168000" cy="316800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8" name="Image 17">
                      <a:extLst>
                        <a:ext uri="{FF2B5EF4-FFF2-40B4-BE49-F238E27FC236}">
                          <a16:creationId xmlns:a16="http://schemas.microsoft.com/office/drawing/2014/main" id="{5F6E4DF1-496E-4CCB-D79A-20C55782B89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/>
                    <a:srcRect l="898" t="1575" r="259" b="1277"/>
                    <a:stretch/>
                  </p:blipFill>
                  <p:spPr>
                    <a:xfrm>
                      <a:off x="956012" y="4112546"/>
                      <a:ext cx="3168000" cy="2753076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6" name="Image 15">
                    <a:extLst>
                      <a:ext uri="{FF2B5EF4-FFF2-40B4-BE49-F238E27FC236}">
                        <a16:creationId xmlns:a16="http://schemas.microsoft.com/office/drawing/2014/main" id="{12DAEE42-0D88-B671-F219-48D814392AC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788" t="1738" r="819" b="1077"/>
                  <a:stretch/>
                </p:blipFill>
                <p:spPr>
                  <a:xfrm>
                    <a:off x="752812" y="1422245"/>
                    <a:ext cx="3168000" cy="2756244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2" name="Image 11">
                  <a:extLst>
                    <a:ext uri="{FF2B5EF4-FFF2-40B4-BE49-F238E27FC236}">
                      <a16:creationId xmlns:a16="http://schemas.microsoft.com/office/drawing/2014/main" id="{2D3362B9-8CAB-E9D0-8EF8-D8B5CDFB1A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1086" t="1857" r="927" b="1266"/>
                <a:stretch/>
              </p:blipFill>
              <p:spPr>
                <a:xfrm>
                  <a:off x="463445" y="3339735"/>
                  <a:ext cx="3168000" cy="2751032"/>
                </a:xfrm>
                <a:prstGeom prst="rect">
                  <a:avLst/>
                </a:prstGeom>
              </p:spPr>
            </p:pic>
          </p:grp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243BF680-2A15-FDC6-4A6A-6A93083C3A72}"/>
                  </a:ext>
                </a:extLst>
              </p:cNvPr>
              <p:cNvSpPr/>
              <p:nvPr/>
            </p:nvSpPr>
            <p:spPr>
              <a:xfrm>
                <a:off x="3356610" y="6075046"/>
                <a:ext cx="219075" cy="46902"/>
              </a:xfrm>
              <a:prstGeom prst="rect">
                <a:avLst/>
              </a:prstGeom>
              <a:solidFill>
                <a:srgbClr val="AB52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AAC65DB4-CDFA-8889-ECD4-6A5CD167A0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70" t="2439" r="1909" b="6041"/>
            <a:stretch/>
          </p:blipFill>
          <p:spPr>
            <a:xfrm>
              <a:off x="174186" y="1515423"/>
              <a:ext cx="3168000" cy="2289321"/>
            </a:xfrm>
            <a:prstGeom prst="rect">
              <a:avLst/>
            </a:prstGeom>
          </p:spPr>
        </p:pic>
      </p:grpSp>
      <p:pic>
        <p:nvPicPr>
          <p:cNvPr id="20" name="Image 19">
            <a:extLst>
              <a:ext uri="{FF2B5EF4-FFF2-40B4-BE49-F238E27FC236}">
                <a16:creationId xmlns:a16="http://schemas.microsoft.com/office/drawing/2014/main" id="{8E4CDB6F-3C97-6439-6890-389EB34AA101}"/>
              </a:ext>
            </a:extLst>
          </p:cNvPr>
          <p:cNvPicPr/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347" b="99495" l="889" r="93778">
                        <a14:foregroundMark x1="21222" y1="2862" x2="12000" y2="91077"/>
                        <a14:foregroundMark x1="12000" y1="91077" x2="7778" y2="99327"/>
                        <a14:foregroundMark x1="7778" y1="99327" x2="11222" y2="99495"/>
                        <a14:foregroundMark x1="80889" y1="1347" x2="78222" y2="16667"/>
                        <a14:foregroundMark x1="78222" y1="16667" x2="78444" y2="57744"/>
                        <a14:foregroundMark x1="78444" y1="57744" x2="89333" y2="95118"/>
                        <a14:foregroundMark x1="78667" y1="31145" x2="80222" y2="54040"/>
                        <a14:foregroundMark x1="80222" y1="54040" x2="83444" y2="45455"/>
                        <a14:foregroundMark x1="83444" y1="45455" x2="81222" y2="27441"/>
                        <a14:foregroundMark x1="38667" y1="1347" x2="53111" y2="2694"/>
                        <a14:foregroundMark x1="10667" y1="88552" x2="889" y2="99663"/>
                        <a14:foregroundMark x1="889" y1="99663" x2="889" y2="99663"/>
                        <a14:foregroundMark x1="22889" y1="76263" x2="22889" y2="85522"/>
                        <a14:foregroundMark x1="22889" y1="85522" x2="41778" y2="82660"/>
                        <a14:foregroundMark x1="41778" y1="82660" x2="68667" y2="84175"/>
                        <a14:foregroundMark x1="68667" y1="84175" x2="60556" y2="89731"/>
                        <a14:foregroundMark x1="60556" y1="89731" x2="42222" y2="85522"/>
                        <a14:foregroundMark x1="42222" y1="85522" x2="39778" y2="90741"/>
                        <a14:foregroundMark x1="86889" y1="86869" x2="92111" y2="97138"/>
                        <a14:foregroundMark x1="92111" y1="97138" x2="92333" y2="98148"/>
                        <a14:foregroundMark x1="93556" y1="96296" x2="93778" y2="97138"/>
                        <a14:foregroundMark x1="81667" y1="48990" x2="83222" y2="70707"/>
                        <a14:foregroundMark x1="22333" y1="88889" x2="25222" y2="91751"/>
                        <a14:foregroundMark x1="56222" y1="92256" x2="58222" y2="91246"/>
                        <a14:backgroundMark x1="33222" y1="12795" x2="59667" y2="52189"/>
                        <a14:backgroundMark x1="59667" y1="52189" x2="67000" y2="69024"/>
                        <a14:backgroundMark x1="30222" y1="69360" x2="67333" y2="12290"/>
                        <a14:backgroundMark x1="60556" y1="17003" x2="50556" y2="17845"/>
                        <a14:backgroundMark x1="50556" y1="17845" x2="33556" y2="30471"/>
                        <a14:backgroundMark x1="33556" y1="30471" x2="41778" y2="57912"/>
                        <a14:backgroundMark x1="41778" y1="57912" x2="63111" y2="57912"/>
                        <a14:backgroundMark x1="63111" y1="57912" x2="65778" y2="29630"/>
                        <a14:backgroundMark x1="65778" y1="29630" x2="57111" y2="20875"/>
                        <a14:backgroundMark x1="57111" y1="20875" x2="55222" y2="20202"/>
                        <a14:backgroundMark x1="35889" y1="70034" x2="35889" y2="700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11378" y="-4971210"/>
            <a:ext cx="29014756" cy="19149739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F7C37C57-2309-3CD8-C288-0541F31FE6B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216" b="96403" l="366" r="95612">
                        <a14:foregroundMark x1="55027" y1="5216" x2="66545" y2="5216"/>
                        <a14:foregroundMark x1="87386" y1="35432" x2="93967" y2="33273"/>
                        <a14:foregroundMark x1="2559" y1="47302" x2="1072" y2="56878"/>
                        <a14:foregroundMark x1="3741" y1="56835" x2="10969" y2="49101"/>
                        <a14:foregroundMark x1="3574" y1="57014" x2="3741" y2="56835"/>
                        <a14:foregroundMark x1="10969" y1="49101" x2="10238" y2="45144"/>
                        <a14:foregroundMark x1="9689" y1="94784" x2="9689" y2="94784"/>
                        <a14:foregroundMark x1="18464" y1="80755" x2="18464" y2="80755"/>
                        <a14:foregroundMark x1="29982" y1="94245" x2="29982" y2="96403"/>
                        <a14:foregroundMark x1="92322" y1="43525" x2="84095" y2="27878"/>
                        <a14:foregroundMark x1="95612" y1="36511" x2="95612" y2="35971"/>
                        <a14:backgroundMark x1="366" y1="57014" x2="366" y2="57014"/>
                        <a14:backgroundMark x1="183" y1="57734" x2="366" y2="60072"/>
                        <a14:backgroundMark x1="366" y1="56835" x2="183" y2="59712"/>
                        <a14:backgroundMark x1="548" y1="60072" x2="183" y2="61511"/>
                        <a14:backgroundMark x1="366" y1="57194" x2="366" y2="57194"/>
                        <a14:backgroundMark x1="183" y1="56835" x2="183" y2="56835"/>
                        <a14:backgroundMark x1="366" y1="56835" x2="366" y2="568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86633" y="5407068"/>
            <a:ext cx="816751" cy="830190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F2BD49B1-49BA-9D28-C97F-68CBD4049E2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3226" b="98208" l="2355" r="99638">
                        <a14:foregroundMark x1="47464" y1="3226" x2="56703" y2="3226"/>
                        <a14:foregroundMark x1="73188" y1="29391" x2="93297" y2="36738"/>
                        <a14:foregroundMark x1="67029" y1="87634" x2="64674" y2="98387"/>
                        <a14:foregroundMark x1="5254" y1="53047" x2="5254" y2="53047"/>
                        <a14:foregroundMark x1="89855" y1="34409" x2="92210" y2="34409"/>
                        <a14:foregroundMark x1="93297" y1="28136" x2="97200" y2="29570"/>
                        <a14:foregroundMark x1="4529" y1="54839" x2="2355" y2="54839"/>
                        <a14:backgroundMark x1="99819" y1="29570" x2="99819" y2="308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255" y="5139399"/>
            <a:ext cx="1086054" cy="109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39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A03A0454-27A2-9951-C575-A402E236826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3699" y="-32156715"/>
            <a:ext cx="12191999" cy="50275332"/>
            <a:chOff x="174186" y="1515423"/>
            <a:chExt cx="3168000" cy="13063670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C47D851F-E023-AF1E-ACFA-6DE0A0B8BFE1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74186" y="3157729"/>
              <a:ext cx="3168000" cy="11421364"/>
              <a:chOff x="438136" y="3346266"/>
              <a:chExt cx="3168000" cy="11421364"/>
            </a:xfrm>
          </p:grpSpPr>
          <p:grpSp>
            <p:nvGrpSpPr>
              <p:cNvPr id="6" name="Groupe 5">
                <a:extLst>
                  <a:ext uri="{FF2B5EF4-FFF2-40B4-BE49-F238E27FC236}">
                    <a16:creationId xmlns:a16="http://schemas.microsoft.com/office/drawing/2014/main" id="{CFBD8E18-DF77-999E-E48A-1688F02310E0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438136" y="3346266"/>
                <a:ext cx="3168000" cy="11421364"/>
                <a:chOff x="463445" y="3339735"/>
                <a:chExt cx="3168000" cy="11421364"/>
              </a:xfrm>
            </p:grpSpPr>
            <p:grpSp>
              <p:nvGrpSpPr>
                <p:cNvPr id="10" name="Groupe 9">
                  <a:extLst>
                    <a:ext uri="{FF2B5EF4-FFF2-40B4-BE49-F238E27FC236}">
                      <a16:creationId xmlns:a16="http://schemas.microsoft.com/office/drawing/2014/main" id="{BB463A41-FE4B-016F-7B27-930DDD592605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463445" y="6086842"/>
                  <a:ext cx="3168000" cy="8674257"/>
                  <a:chOff x="752812" y="1422245"/>
                  <a:chExt cx="3168000" cy="8674257"/>
                </a:xfrm>
              </p:grpSpPr>
              <p:grpSp>
                <p:nvGrpSpPr>
                  <p:cNvPr id="14" name="Groupe 13">
                    <a:extLst>
                      <a:ext uri="{FF2B5EF4-FFF2-40B4-BE49-F238E27FC236}">
                        <a16:creationId xmlns:a16="http://schemas.microsoft.com/office/drawing/2014/main" id="{D7065082-336C-8B62-FC81-628B69B5498B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752812" y="4178489"/>
                    <a:ext cx="3168000" cy="5918013"/>
                    <a:chOff x="956012" y="947609"/>
                    <a:chExt cx="3168000" cy="5918013"/>
                  </a:xfrm>
                </p:grpSpPr>
                <p:pic>
                  <p:nvPicPr>
                    <p:cNvPr id="17" name="Image 16">
                      <a:extLst>
                        <a:ext uri="{FF2B5EF4-FFF2-40B4-BE49-F238E27FC236}">
                          <a16:creationId xmlns:a16="http://schemas.microsoft.com/office/drawing/2014/main" id="{F4BAD6AF-67B0-34C3-FDCC-B6F5723170C7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 rotWithShape="1">
                    <a:blip r:embed="rId2"/>
                    <a:srcRect l="1192" t="2055" r="691" b="1088"/>
                    <a:stretch/>
                  </p:blipFill>
                  <p:spPr>
                    <a:xfrm flipH="1">
                      <a:off x="956012" y="947609"/>
                      <a:ext cx="3168000" cy="316800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8" name="Image 17">
                      <a:extLst>
                        <a:ext uri="{FF2B5EF4-FFF2-40B4-BE49-F238E27FC236}">
                          <a16:creationId xmlns:a16="http://schemas.microsoft.com/office/drawing/2014/main" id="{5F6E4DF1-496E-4CCB-D79A-20C55782B897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 rotWithShape="1">
                    <a:blip r:embed="rId3"/>
                    <a:srcRect l="898" t="1575" r="259" b="1277"/>
                    <a:stretch/>
                  </p:blipFill>
                  <p:spPr>
                    <a:xfrm>
                      <a:off x="956012" y="4112546"/>
                      <a:ext cx="3168000" cy="2753076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6" name="Image 15">
                    <a:extLst>
                      <a:ext uri="{FF2B5EF4-FFF2-40B4-BE49-F238E27FC236}">
                        <a16:creationId xmlns:a16="http://schemas.microsoft.com/office/drawing/2014/main" id="{12DAEE42-0D88-B671-F219-48D814392AC3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 rotWithShape="1">
                  <a:blip r:embed="rId4"/>
                  <a:srcRect l="788" t="1738" r="819" b="1077"/>
                  <a:stretch/>
                </p:blipFill>
                <p:spPr>
                  <a:xfrm>
                    <a:off x="752812" y="1422245"/>
                    <a:ext cx="3168000" cy="2756244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2" name="Image 11">
                  <a:extLst>
                    <a:ext uri="{FF2B5EF4-FFF2-40B4-BE49-F238E27FC236}">
                      <a16:creationId xmlns:a16="http://schemas.microsoft.com/office/drawing/2014/main" id="{2D3362B9-8CAB-E9D0-8EF8-D8B5CDFB1A46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 rotWithShape="1">
                <a:blip r:embed="rId5"/>
                <a:srcRect l="1086" t="1857" r="927" b="1266"/>
                <a:stretch/>
              </p:blipFill>
              <p:spPr>
                <a:xfrm>
                  <a:off x="463445" y="3339735"/>
                  <a:ext cx="3168000" cy="2751032"/>
                </a:xfrm>
                <a:prstGeom prst="rect">
                  <a:avLst/>
                </a:prstGeom>
              </p:spPr>
            </p:pic>
          </p:grp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243BF680-2A15-FDC6-4A6A-6A93083C3A7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356610" y="6075046"/>
                <a:ext cx="219075" cy="46902"/>
              </a:xfrm>
              <a:prstGeom prst="rect">
                <a:avLst/>
              </a:prstGeom>
              <a:solidFill>
                <a:srgbClr val="AB52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AAC65DB4-CDFA-8889-ECD4-6A5CD167A0E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 rotWithShape="1">
            <a:blip r:embed="rId6"/>
            <a:srcRect l="670" t="2439" r="1909" b="6041"/>
            <a:stretch/>
          </p:blipFill>
          <p:spPr>
            <a:xfrm>
              <a:off x="174186" y="1515423"/>
              <a:ext cx="3168000" cy="2289321"/>
            </a:xfrm>
            <a:prstGeom prst="rect">
              <a:avLst/>
            </a:prstGeom>
          </p:spPr>
        </p:pic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ED31134F-1FE9-8CE0-36AE-8947BA6D4AAB}"/>
              </a:ext>
            </a:extLst>
          </p:cNvPr>
          <p:cNvGrpSpPr/>
          <p:nvPr/>
        </p:nvGrpSpPr>
        <p:grpSpPr>
          <a:xfrm>
            <a:off x="1485165" y="3586507"/>
            <a:ext cx="1086054" cy="1097859"/>
            <a:chOff x="1485165" y="3586507"/>
            <a:chExt cx="1086054" cy="1097859"/>
          </a:xfrm>
        </p:grpSpPr>
        <p:pic>
          <p:nvPicPr>
            <p:cNvPr id="35" name="Image 34">
              <a:extLst>
                <a:ext uri="{FF2B5EF4-FFF2-40B4-BE49-F238E27FC236}">
                  <a16:creationId xmlns:a16="http://schemas.microsoft.com/office/drawing/2014/main" id="{F2BD49B1-49BA-9D28-C97F-68CBD4049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226" b="98208" l="2355" r="99638">
                          <a14:foregroundMark x1="47464" y1="3226" x2="56703" y2="3226"/>
                          <a14:foregroundMark x1="73188" y1="29391" x2="93297" y2="36738"/>
                          <a14:foregroundMark x1="67029" y1="87634" x2="64674" y2="98387"/>
                          <a14:foregroundMark x1="5254" y1="53047" x2="5254" y2="53047"/>
                          <a14:foregroundMark x1="89855" y1="34409" x2="92210" y2="34409"/>
                          <a14:foregroundMark x1="93297" y1="28136" x2="97200" y2="29570"/>
                          <a14:foregroundMark x1="4529" y1="54839" x2="2355" y2="54839"/>
                          <a14:backgroundMark x1="99819" y1="29570" x2="99819" y2="3082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85165" y="3586507"/>
              <a:ext cx="1086054" cy="1097859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DA6269D-5404-25AF-1FFF-AA7BB56A0B75}"/>
                </a:ext>
              </a:extLst>
            </p:cNvPr>
            <p:cNvSpPr/>
            <p:nvPr/>
          </p:nvSpPr>
          <p:spPr>
            <a:xfrm>
              <a:off x="1902067" y="3586507"/>
              <a:ext cx="252249" cy="4020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516433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6666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7.40741E-7 L 0.08229 -0.08681 C 0.09908 -0.10532 0.12604 -0.12523 0.15481 -0.1412 C 0.18802 -0.1588 0.21497 -0.16829 0.23528 -0.16991 L 0.3302 -0.17963 " pathEditMode="relative" rAng="20580000" ptsTypes="AAAAA">
                                      <p:cBhvr>
                                        <p:cTn id="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81" y="-1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164 -0.14861 L 0.43828 -0.27292 C 0.45989 -0.29977 0.49414 -0.31898 0.53086 -0.32639 C 0.57096 -0.33588 0.6052 -0.33125 0.63151 -0.31435 L 0.75039 -0.24051 " pathEditMode="relative" rAng="21180000" ptsTypes="AAAAA">
                                      <p:cBhvr>
                                        <p:cTn id="9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82" y="-11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A03A0454-27A2-9951-C575-A402E236826F}"/>
              </a:ext>
            </a:extLst>
          </p:cNvPr>
          <p:cNvGrpSpPr>
            <a:grpSpLocks/>
          </p:cNvGrpSpPr>
          <p:nvPr/>
        </p:nvGrpSpPr>
        <p:grpSpPr>
          <a:xfrm>
            <a:off x="-3699" y="-20498115"/>
            <a:ext cx="12191999" cy="50275332"/>
            <a:chOff x="174186" y="1515423"/>
            <a:chExt cx="3168000" cy="13063670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C47D851F-E023-AF1E-ACFA-6DE0A0B8BFE1}"/>
                </a:ext>
              </a:extLst>
            </p:cNvPr>
            <p:cNvGrpSpPr>
              <a:grpSpLocks/>
            </p:cNvGrpSpPr>
            <p:nvPr/>
          </p:nvGrpSpPr>
          <p:grpSpPr>
            <a:xfrm>
              <a:off x="174186" y="3157729"/>
              <a:ext cx="3168000" cy="11421364"/>
              <a:chOff x="438136" y="3346266"/>
              <a:chExt cx="3168000" cy="11421364"/>
            </a:xfrm>
          </p:grpSpPr>
          <p:grpSp>
            <p:nvGrpSpPr>
              <p:cNvPr id="6" name="Groupe 5">
                <a:extLst>
                  <a:ext uri="{FF2B5EF4-FFF2-40B4-BE49-F238E27FC236}">
                    <a16:creationId xmlns:a16="http://schemas.microsoft.com/office/drawing/2014/main" id="{CFBD8E18-DF77-999E-E48A-1688F02310E0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438136" y="3346266"/>
                <a:ext cx="3168000" cy="11421364"/>
                <a:chOff x="463445" y="3339735"/>
                <a:chExt cx="3168000" cy="11421364"/>
              </a:xfrm>
            </p:grpSpPr>
            <p:grpSp>
              <p:nvGrpSpPr>
                <p:cNvPr id="10" name="Groupe 9">
                  <a:extLst>
                    <a:ext uri="{FF2B5EF4-FFF2-40B4-BE49-F238E27FC236}">
                      <a16:creationId xmlns:a16="http://schemas.microsoft.com/office/drawing/2014/main" id="{BB463A41-FE4B-016F-7B27-930DDD592605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463445" y="6086842"/>
                  <a:ext cx="3168000" cy="8674257"/>
                  <a:chOff x="752812" y="1422245"/>
                  <a:chExt cx="3168000" cy="8674257"/>
                </a:xfrm>
              </p:grpSpPr>
              <p:grpSp>
                <p:nvGrpSpPr>
                  <p:cNvPr id="14" name="Groupe 13">
                    <a:extLst>
                      <a:ext uri="{FF2B5EF4-FFF2-40B4-BE49-F238E27FC236}">
                        <a16:creationId xmlns:a16="http://schemas.microsoft.com/office/drawing/2014/main" id="{D7065082-336C-8B62-FC81-628B69B5498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752812" y="4178489"/>
                    <a:ext cx="3168000" cy="5918013"/>
                    <a:chOff x="956012" y="947609"/>
                    <a:chExt cx="3168000" cy="5918013"/>
                  </a:xfrm>
                </p:grpSpPr>
                <p:pic>
                  <p:nvPicPr>
                    <p:cNvPr id="17" name="Image 16">
                      <a:extLst>
                        <a:ext uri="{FF2B5EF4-FFF2-40B4-BE49-F238E27FC236}">
                          <a16:creationId xmlns:a16="http://schemas.microsoft.com/office/drawing/2014/main" id="{F4BAD6AF-67B0-34C3-FDCC-B6F5723170C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192" t="2055" r="691" b="1088"/>
                    <a:stretch/>
                  </p:blipFill>
                  <p:spPr>
                    <a:xfrm flipH="1">
                      <a:off x="956012" y="947609"/>
                      <a:ext cx="3168000" cy="316800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8" name="Image 17">
                      <a:extLst>
                        <a:ext uri="{FF2B5EF4-FFF2-40B4-BE49-F238E27FC236}">
                          <a16:creationId xmlns:a16="http://schemas.microsoft.com/office/drawing/2014/main" id="{5F6E4DF1-496E-4CCB-D79A-20C55782B89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/>
                    <a:srcRect l="898" t="1575" r="259" b="1277"/>
                    <a:stretch/>
                  </p:blipFill>
                  <p:spPr>
                    <a:xfrm>
                      <a:off x="956012" y="4112546"/>
                      <a:ext cx="3168000" cy="2753076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6" name="Image 15">
                    <a:extLst>
                      <a:ext uri="{FF2B5EF4-FFF2-40B4-BE49-F238E27FC236}">
                        <a16:creationId xmlns:a16="http://schemas.microsoft.com/office/drawing/2014/main" id="{12DAEE42-0D88-B671-F219-48D814392AC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788" t="1738" r="819" b="1077"/>
                  <a:stretch/>
                </p:blipFill>
                <p:spPr>
                  <a:xfrm>
                    <a:off x="752812" y="1422245"/>
                    <a:ext cx="3168000" cy="2756244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2" name="Image 11">
                  <a:extLst>
                    <a:ext uri="{FF2B5EF4-FFF2-40B4-BE49-F238E27FC236}">
                      <a16:creationId xmlns:a16="http://schemas.microsoft.com/office/drawing/2014/main" id="{2D3362B9-8CAB-E9D0-8EF8-D8B5CDFB1A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1086" t="1857" r="927" b="1266"/>
                <a:stretch/>
              </p:blipFill>
              <p:spPr>
                <a:xfrm>
                  <a:off x="463445" y="3339735"/>
                  <a:ext cx="3168000" cy="2751032"/>
                </a:xfrm>
                <a:prstGeom prst="rect">
                  <a:avLst/>
                </a:prstGeom>
              </p:spPr>
            </p:pic>
          </p:grp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243BF680-2A15-FDC6-4A6A-6A93083C3A7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56610" y="6075046"/>
                <a:ext cx="219075" cy="46902"/>
              </a:xfrm>
              <a:prstGeom prst="rect">
                <a:avLst/>
              </a:prstGeom>
              <a:solidFill>
                <a:srgbClr val="AB52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AAC65DB4-CDFA-8889-ECD4-6A5CD167A0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70" t="2439" r="1909" b="6041"/>
            <a:stretch/>
          </p:blipFill>
          <p:spPr>
            <a:xfrm>
              <a:off x="174186" y="1515423"/>
              <a:ext cx="3168000" cy="2289321"/>
            </a:xfrm>
            <a:prstGeom prst="rect">
              <a:avLst/>
            </a:prstGeom>
          </p:spPr>
        </p:pic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ED31134F-1FE9-8CE0-36AE-8947BA6D4AAB}"/>
              </a:ext>
            </a:extLst>
          </p:cNvPr>
          <p:cNvGrpSpPr/>
          <p:nvPr/>
        </p:nvGrpSpPr>
        <p:grpSpPr>
          <a:xfrm>
            <a:off x="6133365" y="4366359"/>
            <a:ext cx="1086054" cy="1097859"/>
            <a:chOff x="1485165" y="3586507"/>
            <a:chExt cx="1086054" cy="1097859"/>
          </a:xfrm>
        </p:grpSpPr>
        <p:pic>
          <p:nvPicPr>
            <p:cNvPr id="35" name="Image 34">
              <a:extLst>
                <a:ext uri="{FF2B5EF4-FFF2-40B4-BE49-F238E27FC236}">
                  <a16:creationId xmlns:a16="http://schemas.microsoft.com/office/drawing/2014/main" id="{F2BD49B1-49BA-9D28-C97F-68CBD4049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3226" b="98208" l="2355" r="99638">
                          <a14:foregroundMark x1="47464" y1="3226" x2="56703" y2="3226"/>
                          <a14:foregroundMark x1="73188" y1="29391" x2="93297" y2="36738"/>
                          <a14:foregroundMark x1="67029" y1="87634" x2="64674" y2="98387"/>
                          <a14:foregroundMark x1="5254" y1="53047" x2="5254" y2="53047"/>
                          <a14:foregroundMark x1="89855" y1="34409" x2="92210" y2="34409"/>
                          <a14:foregroundMark x1="93297" y1="28136" x2="97200" y2="29570"/>
                          <a14:foregroundMark x1="4529" y1="54839" x2="2355" y2="54839"/>
                          <a14:backgroundMark x1="99819" y1="29570" x2="99819" y2="3082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85165" y="3586507"/>
              <a:ext cx="1086054" cy="1097859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DA6269D-5404-25AF-1FFF-AA7BB56A0B75}"/>
                </a:ext>
              </a:extLst>
            </p:cNvPr>
            <p:cNvSpPr/>
            <p:nvPr/>
          </p:nvSpPr>
          <p:spPr>
            <a:xfrm>
              <a:off x="1902067" y="3586507"/>
              <a:ext cx="252249" cy="4020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5" name="Image 14">
            <a:extLst>
              <a:ext uri="{FF2B5EF4-FFF2-40B4-BE49-F238E27FC236}">
                <a16:creationId xmlns:a16="http://schemas.microsoft.com/office/drawing/2014/main" id="{15E86296-8928-039D-3BA7-5F7F2BBD23C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216" b="96403" l="366" r="95612">
                        <a14:foregroundMark x1="55027" y1="5216" x2="66545" y2="5216"/>
                        <a14:foregroundMark x1="87386" y1="35432" x2="93967" y2="33273"/>
                        <a14:foregroundMark x1="2559" y1="47302" x2="1072" y2="56878"/>
                        <a14:foregroundMark x1="3741" y1="56835" x2="10969" y2="49101"/>
                        <a14:foregroundMark x1="3574" y1="57014" x2="3741" y2="56835"/>
                        <a14:foregroundMark x1="10969" y1="49101" x2="10238" y2="45144"/>
                        <a14:foregroundMark x1="9689" y1="94784" x2="9689" y2="94784"/>
                        <a14:foregroundMark x1="18464" y1="80755" x2="18464" y2="80755"/>
                        <a14:foregroundMark x1="29982" y1="94245" x2="29982" y2="96403"/>
                        <a14:foregroundMark x1="92322" y1="43525" x2="84095" y2="27878"/>
                        <a14:foregroundMark x1="95612" y1="36511" x2="95612" y2="35971"/>
                        <a14:backgroundMark x1="366" y1="57014" x2="366" y2="57014"/>
                        <a14:backgroundMark x1="183" y1="57734" x2="366" y2="60072"/>
                        <a14:backgroundMark x1="366" y1="56835" x2="183" y2="59712"/>
                        <a14:backgroundMark x1="548" y1="60072" x2="183" y2="61511"/>
                        <a14:backgroundMark x1="366" y1="57194" x2="366" y2="57194"/>
                        <a14:backgroundMark x1="183" y1="56835" x2="183" y2="56835"/>
                        <a14:backgroundMark x1="366" y1="56835" x2="366" y2="568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3833" y="1007845"/>
            <a:ext cx="816751" cy="830190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B88857EB-602F-E4DB-E188-F85A3C2AF9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226" b="98208" l="2355" r="99638">
                        <a14:foregroundMark x1="47464" y1="3226" x2="56703" y2="3226"/>
                        <a14:foregroundMark x1="73188" y1="29391" x2="93297" y2="36738"/>
                        <a14:foregroundMark x1="67029" y1="87634" x2="64674" y2="98387"/>
                        <a14:foregroundMark x1="5254" y1="53047" x2="5254" y2="53047"/>
                        <a14:foregroundMark x1="89855" y1="34409" x2="92210" y2="34409"/>
                        <a14:foregroundMark x1="93297" y1="28136" x2="97200" y2="29570"/>
                        <a14:foregroundMark x1="4529" y1="54839" x2="2355" y2="54839"/>
                        <a14:backgroundMark x1="99819" y1="29570" x2="99819" y2="308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4933746" y="1134845"/>
            <a:ext cx="1086054" cy="109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049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33333E-6 L 0.25 3.33333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50" fill="hold">
                                          <p:stCondLst>
                                            <p:cond delay="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5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50" fill="hold">
                                          <p:stCondLst>
                                            <p:cond delay="1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5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3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7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59259E-6 L 0.25 2.59259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50" fill="hold">
                                          <p:stCondLst>
                                            <p:cond delay="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5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50" fill="hold">
                                          <p:stCondLst>
                                            <p:cond delay="1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5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3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oiseau, extérieur, oiseau aquatique, debout&#10;&#10;Description générée automatiquement">
            <a:extLst>
              <a:ext uri="{FF2B5EF4-FFF2-40B4-BE49-F238E27FC236}">
                <a16:creationId xmlns:a16="http://schemas.microsoft.com/office/drawing/2014/main" id="{3A214E92-2193-D9DD-E3EA-959E430DD2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1" r="7976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F91E35D-01E0-6B82-9DA9-ABDD1CEFB4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9741" y="247169"/>
            <a:ext cx="8572500" cy="1733178"/>
          </a:xfrm>
        </p:spPr>
        <p:txBody>
          <a:bodyPr anchor="b">
            <a:normAutofit/>
          </a:bodyPr>
          <a:lstStyle/>
          <a:p>
            <a:r>
              <a:rPr lang="fr-FR" sz="8800" dirty="0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Merci !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EAE2ACE-9129-96AA-516E-8E0562E88356}"/>
              </a:ext>
            </a:extLst>
          </p:cNvPr>
          <p:cNvSpPr txBox="1"/>
          <p:nvPr/>
        </p:nvSpPr>
        <p:spPr>
          <a:xfrm>
            <a:off x="9867900" y="6334770"/>
            <a:ext cx="2324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>
                <a:solidFill>
                  <a:schemeClr val="bg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Jam - 2023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E80CDBD-92DD-7DCE-8839-497A68A53F71}"/>
              </a:ext>
            </a:extLst>
          </p:cNvPr>
          <p:cNvSpPr txBox="1"/>
          <p:nvPr/>
        </p:nvSpPr>
        <p:spPr>
          <a:xfrm>
            <a:off x="0" y="6334770"/>
            <a:ext cx="464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err="1">
                <a:solidFill>
                  <a:schemeClr val="bg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Epitech</a:t>
            </a:r>
            <a:endParaRPr lang="fr-FR" sz="2800" b="1" dirty="0">
              <a:solidFill>
                <a:schemeClr val="bg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55434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61</Words>
  <Application>Microsoft Office PowerPoint</Application>
  <PresentationFormat>Grand écran</PresentationFormat>
  <Paragraphs>22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Eras Bold ITC</vt:lpstr>
      <vt:lpstr>Modern Love</vt:lpstr>
      <vt:lpstr>BohemianVTI</vt:lpstr>
      <vt:lpstr>Le Héron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Merci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Héron</dc:title>
  <dc:creator>Marie GIACOMEL</dc:creator>
  <cp:lastModifiedBy>Marie GIACOMEL</cp:lastModifiedBy>
  <cp:revision>3</cp:revision>
  <dcterms:created xsi:type="dcterms:W3CDTF">2023-02-15T21:11:49Z</dcterms:created>
  <dcterms:modified xsi:type="dcterms:W3CDTF">2023-02-15T23:55:16Z</dcterms:modified>
</cp:coreProperties>
</file>

<file path=docProps/thumbnail.jpeg>
</file>